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51" r:id="rId1"/>
  </p:sldMasterIdLst>
  <p:notesMasterIdLst>
    <p:notesMasterId r:id="rId9"/>
  </p:notesMasterIdLst>
  <p:handoutMasterIdLst>
    <p:handoutMasterId r:id="rId10"/>
  </p:handoutMasterIdLst>
  <p:sldIdLst>
    <p:sldId id="372" r:id="rId2"/>
    <p:sldId id="448" r:id="rId3"/>
    <p:sldId id="460" r:id="rId4"/>
    <p:sldId id="464" r:id="rId5"/>
    <p:sldId id="449" r:id="rId6"/>
    <p:sldId id="452" r:id="rId7"/>
    <p:sldId id="451" r:id="rId8"/>
  </p:sldIdLst>
  <p:sldSz cx="9144000" cy="6858000" type="screen4x3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317023"/>
    <a:srgbClr val="FF6600"/>
    <a:srgbClr val="0053A5"/>
    <a:srgbClr val="51DC00"/>
    <a:srgbClr val="414141"/>
    <a:srgbClr val="616A74"/>
    <a:srgbClr val="DC241F"/>
    <a:srgbClr val="C38E6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>
        <p:guide orient="horz" pos="216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714" y="114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117777" y="8797614"/>
            <a:ext cx="719244" cy="24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08" tIns="44957" rIns="88308" bIns="44957">
            <a:spAutoFit/>
          </a:bodyPr>
          <a:lstStyle>
            <a:lvl1pPr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 baseline="0" dirty="0"/>
              <a:t>Page </a:t>
            </a:r>
            <a:fld id="{BFA893E5-8758-4D2F-92F3-817B65D7260F}" type="slidenum">
              <a:rPr lang="en-US" altLang="en-US" sz="11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 baseline="0" dirty="0"/>
          </a:p>
        </p:txBody>
      </p:sp>
    </p:spTree>
    <p:extLst>
      <p:ext uri="{BB962C8B-B14F-4D97-AF65-F5344CB8AC3E}">
        <p14:creationId xmlns:p14="http://schemas.microsoft.com/office/powerpoint/2010/main" val="10372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992" y="4386190"/>
            <a:ext cx="5096092" cy="415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0" tIns="46563" rIns="91520" bIns="465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7965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03288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55725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06575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 userDrawn="1"/>
        </p:nvSpPr>
        <p:spPr bwMode="auto">
          <a:xfrm>
            <a:off x="3175" y="4803775"/>
            <a:ext cx="9140825" cy="457200"/>
          </a:xfrm>
          <a:custGeom>
            <a:avLst/>
            <a:gdLst>
              <a:gd name="T0" fmla="*/ 0 w 5758"/>
              <a:gd name="T1" fmla="*/ 24 h 314"/>
              <a:gd name="T2" fmla="*/ 2879 w 5758"/>
              <a:gd name="T3" fmla="*/ 0 h 314"/>
              <a:gd name="T4" fmla="*/ 5758 w 5758"/>
              <a:gd name="T5" fmla="*/ 24 h 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58" h="314">
                <a:moveTo>
                  <a:pt x="0" y="314"/>
                </a:moveTo>
                <a:cubicBezTo>
                  <a:pt x="959" y="157"/>
                  <a:pt x="1919" y="0"/>
                  <a:pt x="2879" y="0"/>
                </a:cubicBezTo>
                <a:cubicBezTo>
                  <a:pt x="3839" y="0"/>
                  <a:pt x="4798" y="157"/>
                  <a:pt x="5758" y="31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3175" y="5260975"/>
            <a:ext cx="9140825" cy="159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t"/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200" b="0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2400" b="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Fluvanna County</a:t>
            </a:r>
          </a:p>
          <a:p>
            <a:pPr>
              <a:defRPr/>
            </a:pPr>
            <a:r>
              <a:rPr lang="en-US" altLang="en-US" sz="2400" b="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Planning &amp; Zoning Department</a:t>
            </a:r>
          </a:p>
        </p:txBody>
      </p:sp>
      <p:pic>
        <p:nvPicPr>
          <p:cNvPr id="7" name="Picture 18" descr="flu_seal_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24" y="5276666"/>
            <a:ext cx="1211263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 userDrawn="1">
            <p:ph type="ctrTitle"/>
          </p:nvPr>
        </p:nvSpPr>
        <p:spPr>
          <a:xfrm>
            <a:off x="417530" y="514350"/>
            <a:ext cx="8308941" cy="247808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ct val="15000"/>
              </a:spcBef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/>
              <a:t>Click to edit Master </a:t>
            </a:r>
            <a:br>
              <a:rPr lang="en-US" noProof="0" dirty="0"/>
            </a:br>
            <a:r>
              <a:rPr lang="en-US" noProof="0" dirty="0"/>
              <a:t>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371600" y="3095625"/>
            <a:ext cx="6400800" cy="1436688"/>
          </a:xfrm>
        </p:spPr>
        <p:txBody>
          <a:bodyPr anchor="ctr"/>
          <a:lstStyle>
            <a:lvl1pPr marL="0" indent="0" algn="ctr">
              <a:buFontTx/>
              <a:buNone/>
              <a:defRPr sz="2800">
                <a:ln>
                  <a:solidFill>
                    <a:schemeClr val="accent5">
                      <a:lumMod val="1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840730" y="6487611"/>
            <a:ext cx="3166251" cy="278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1200" i="1" baseline="0" dirty="0">
                <a:solidFill>
                  <a:srgbClr val="000000"/>
                </a:solidFill>
                <a:latin typeface="Lucida Bright" pitchFamily="18" charset="0"/>
              </a:rPr>
              <a:t>“</a:t>
            </a:r>
            <a:r>
              <a:rPr lang="en-US" altLang="en-US" sz="1200" b="0" i="1" baseline="0" dirty="0">
                <a:solidFill>
                  <a:srgbClr val="000000"/>
                </a:solidFill>
                <a:latin typeface="Lucida Bright" pitchFamily="18" charset="0"/>
              </a:rPr>
              <a:t>Responsive &amp; Responsible Government”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8073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114300"/>
            <a:ext cx="8069897" cy="68437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63" y="1195754"/>
            <a:ext cx="8069897" cy="5193616"/>
          </a:xfrm>
        </p:spPr>
        <p:txBody>
          <a:bodyPr/>
          <a:lstStyle>
            <a:lvl1pPr marL="228600" indent="-228600">
              <a:spcBef>
                <a:spcPts val="600"/>
              </a:spcBef>
              <a:buClrTx/>
              <a:defRPr sz="2400"/>
            </a:lvl1pPr>
            <a:lvl2pPr>
              <a:spcBef>
                <a:spcPts val="600"/>
              </a:spcBef>
              <a:defRPr sz="2000" b="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 marL="1371600" indent="-228600"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139163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92300"/>
            <a:ext cx="7772400" cy="2256790"/>
          </a:xfrm>
        </p:spPr>
        <p:txBody>
          <a:bodyPr/>
          <a:lstStyle>
            <a:lvl1pPr algn="ctr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2783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29782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1134208"/>
            <a:ext cx="3922712" cy="516372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134208"/>
            <a:ext cx="3922713" cy="516372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653525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05517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5463" y="1125414"/>
            <a:ext cx="8069897" cy="52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17"/>
          <p:cNvSpPr>
            <a:spLocks noChangeArrowheads="1"/>
          </p:cNvSpPr>
          <p:nvPr userDrawn="1"/>
        </p:nvSpPr>
        <p:spPr bwMode="auto">
          <a:xfrm>
            <a:off x="3170173" y="6584950"/>
            <a:ext cx="2803654" cy="22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000" b="0" baseline="0" dirty="0">
                <a:solidFill>
                  <a:srgbClr val="000000"/>
                </a:solidFill>
              </a:rPr>
              <a:t>Fluvanna County Planning/Zoning Department</a:t>
            </a:r>
          </a:p>
        </p:txBody>
      </p:sp>
      <p:pic>
        <p:nvPicPr>
          <p:cNvPr id="1031" name="Picture 28" descr="Fluvanna County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659130"/>
            <a:ext cx="8348663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5463" y="80010"/>
            <a:ext cx="8069897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5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</p:sldLayoutIdLst>
  <p:transition>
    <p:wipe dir="r"/>
  </p:transition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200" b="1">
          <a:ln>
            <a:solidFill>
              <a:schemeClr val="accent5">
                <a:lumMod val="10000"/>
              </a:schemeClr>
            </a:solidFill>
          </a:ln>
          <a:solidFill>
            <a:srgbClr val="0053A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Char char="•"/>
        <a:defRPr sz="24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225425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20000"/>
        <a:buFont typeface="Arial" charset="0"/>
        <a:buChar char="-"/>
        <a:defRPr sz="2000" b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001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90000"/>
        <a:buFont typeface="Wingdings" pitchFamily="2" charset="2"/>
        <a:buChar char="w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028700" indent="-176213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har char="•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3716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har char="»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7876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2448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7020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1592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lvl="0" algn="l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4800" kern="1200" dirty="0"/>
              <a:t>Amendment of §§ 22-17-7 and 19-9-6 to amend zoning and subdivision fees</a:t>
            </a:r>
            <a:endParaRPr lang="en-US" sz="4800" kern="1200" dirty="0">
              <a:solidFill>
                <a:schemeClr val="tx1"/>
              </a:solidFill>
            </a:endParaRPr>
          </a:p>
        </p:txBody>
      </p:sp>
      <p:sp>
        <p:nvSpPr>
          <p:cNvPr id="409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1924"/>
            <a:ext cx="6400800" cy="2310714"/>
          </a:xfrm>
        </p:spPr>
        <p:txBody>
          <a:bodyPr/>
          <a:lstStyle/>
          <a:p>
            <a:endParaRPr lang="en-US" altLang="en-US" sz="3200" b="1" dirty="0">
              <a:solidFill>
                <a:schemeClr val="bg1"/>
              </a:solidFill>
            </a:endParaRPr>
          </a:p>
          <a:p>
            <a:r>
              <a:rPr lang="en-US" altLang="en-US" sz="3200" b="1" dirty="0">
                <a:solidFill>
                  <a:schemeClr val="bg1"/>
                </a:solidFill>
              </a:rPr>
              <a:t>Tuesday, July 9, 2024</a:t>
            </a:r>
          </a:p>
          <a:p>
            <a:pPr>
              <a:spcAft>
                <a:spcPts val="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Todd Fortune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Director of Planning</a:t>
            </a:r>
          </a:p>
        </p:txBody>
      </p:sp>
    </p:spTree>
    <p:extLst>
      <p:ext uri="{BB962C8B-B14F-4D97-AF65-F5344CB8AC3E}">
        <p14:creationId xmlns:p14="http://schemas.microsoft.com/office/powerpoint/2010/main" val="157086868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413" y="137352"/>
            <a:ext cx="7926081" cy="684371"/>
          </a:xfrm>
        </p:spPr>
        <p:txBody>
          <a:bodyPr/>
          <a:lstStyle/>
          <a:p>
            <a:r>
              <a:rPr lang="en-US" dirty="0"/>
              <a:t> Amendment of Zoning and Subdivision Fees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This is a request to amend the Fluvanna County Code to </a:t>
            </a:r>
            <a:r>
              <a:rPr lang="en-US" b="1"/>
              <a:t>amend §</a:t>
            </a:r>
            <a:r>
              <a:rPr lang="en-US" b="1" i="1"/>
              <a:t> </a:t>
            </a:r>
            <a:r>
              <a:rPr lang="en-US" b="1" i="1" dirty="0"/>
              <a:t>22-17-7 - Schedule of zoning fees – </a:t>
            </a:r>
            <a:r>
              <a:rPr lang="en-US" b="1" i="1"/>
              <a:t>and </a:t>
            </a:r>
            <a:r>
              <a:rPr lang="en-US" b="1"/>
              <a:t>§</a:t>
            </a:r>
            <a:r>
              <a:rPr lang="en-US" b="1" i="1"/>
              <a:t> </a:t>
            </a:r>
            <a:r>
              <a:rPr lang="en-US" b="1" i="1" dirty="0"/>
              <a:t>19-9-6 - subdivision fees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995877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DBF99-367F-4F32-B051-0E42210B7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114300"/>
            <a:ext cx="8215125" cy="684371"/>
          </a:xfrm>
        </p:spPr>
        <p:txBody>
          <a:bodyPr/>
          <a:lstStyle/>
          <a:p>
            <a:r>
              <a:rPr lang="en-US" dirty="0"/>
              <a:t>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2D2F9-8BF7-4DA7-858A-A2494C41A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Zoning and Subdivision fees were last adjusted in 2018.</a:t>
            </a:r>
          </a:p>
          <a:p>
            <a:pPr lvl="0"/>
            <a:r>
              <a:rPr lang="en-US" dirty="0"/>
              <a:t>These changes would bring Fluvanna County in line with surrounding counties.</a:t>
            </a:r>
          </a:p>
          <a:p>
            <a:pPr lvl="0"/>
            <a:r>
              <a:rPr lang="en-US" dirty="0"/>
              <a:t>The overall effect is that amending the fees could potentially increase revenue ~ $25,000.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9405995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A48EC-198F-4972-87B6-7C0DDAE5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Proposed Fee Changes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771318-F4B9-4F32-991F-1D150B9B47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371" y="978367"/>
            <a:ext cx="3868901" cy="5194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1FEDA6-8500-4BA1-AD6A-5F12EA14DC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299"/>
          <a:stretch/>
        </p:blipFill>
        <p:spPr>
          <a:xfrm>
            <a:off x="4463934" y="978367"/>
            <a:ext cx="3822618" cy="429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453924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99604" y="2845143"/>
            <a:ext cx="8069897" cy="684371"/>
          </a:xfrm>
        </p:spPr>
        <p:txBody>
          <a:bodyPr/>
          <a:lstStyle/>
          <a:p>
            <a:pPr algn="ctr"/>
            <a:r>
              <a:rPr lang="en-US" altLang="en-US" sz="8000" dirty="0"/>
              <a:t>Public Hearing</a:t>
            </a:r>
            <a:br>
              <a:rPr lang="en-US" altLang="en-US" sz="8000" dirty="0"/>
            </a:br>
            <a:r>
              <a:rPr lang="en-US" altLang="en-US" dirty="0"/>
              <a:t>(with 5 minutes per speaker)</a:t>
            </a:r>
            <a:endParaRPr lang="en-US" altLang="en-US" b="0" dirty="0">
              <a:solidFill>
                <a:srgbClr val="0070C0"/>
              </a:solidFill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68941" y="335017"/>
            <a:ext cx="8326420" cy="8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200" b="1">
                <a:ln>
                  <a:solidFill>
                    <a:schemeClr val="accent5">
                      <a:lumMod val="10000"/>
                    </a:schemeClr>
                  </a:solidFill>
                </a:ln>
                <a:solidFill>
                  <a:srgbClr val="0053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/>
              <a:t>Amendment of Zoning and Subdivision Fees</a:t>
            </a:r>
            <a:endParaRPr lang="en-US" altLang="en-US" sz="4800" kern="0" baseline="0" dirty="0"/>
          </a:p>
        </p:txBody>
      </p:sp>
    </p:spTree>
    <p:extLst>
      <p:ext uri="{BB962C8B-B14F-4D97-AF65-F5344CB8AC3E}">
        <p14:creationId xmlns:p14="http://schemas.microsoft.com/office/powerpoint/2010/main" val="49871278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99604" y="2165520"/>
            <a:ext cx="8069897" cy="684371"/>
          </a:xfrm>
        </p:spPr>
        <p:txBody>
          <a:bodyPr/>
          <a:lstStyle/>
          <a:p>
            <a:pPr algn="ctr"/>
            <a:br>
              <a:rPr lang="en-US" altLang="en-US" sz="8000" dirty="0"/>
            </a:br>
            <a:r>
              <a:rPr lang="en-US" altLang="en-US" sz="8000" dirty="0"/>
              <a:t>Planning Commissioners Discussion</a:t>
            </a:r>
            <a:endParaRPr lang="en-US" altLang="en-US" sz="36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76626" y="232396"/>
            <a:ext cx="8318736" cy="233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200" b="1">
                <a:ln>
                  <a:solidFill>
                    <a:schemeClr val="accent5">
                      <a:lumMod val="10000"/>
                    </a:schemeClr>
                  </a:solidFill>
                </a:ln>
                <a:solidFill>
                  <a:srgbClr val="0053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/>
              <a:t>Amendment of Zoning and Subdivision Fees</a:t>
            </a:r>
            <a:endParaRPr lang="en-US" altLang="en-US" sz="4800" kern="0" baseline="0" dirty="0"/>
          </a:p>
        </p:txBody>
      </p:sp>
    </p:spTree>
    <p:extLst>
      <p:ext uri="{BB962C8B-B14F-4D97-AF65-F5344CB8AC3E}">
        <p14:creationId xmlns:p14="http://schemas.microsoft.com/office/powerpoint/2010/main" val="487762140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659" y="114300"/>
            <a:ext cx="7297270" cy="684371"/>
          </a:xfrm>
        </p:spPr>
        <p:txBody>
          <a:bodyPr/>
          <a:lstStyle/>
          <a:p>
            <a:r>
              <a:rPr lang="en-US" dirty="0"/>
              <a:t>  Planning Commission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011115"/>
            <a:ext cx="8435788" cy="5193616"/>
          </a:xfrm>
        </p:spPr>
        <p:txBody>
          <a:bodyPr/>
          <a:lstStyle/>
          <a:p>
            <a:r>
              <a:rPr lang="en-US" sz="3200" b="1" dirty="0"/>
              <a:t>I move that the Planning Commission recommends (approval / denial / deferral) of an ordinance to amend §§ 22-17-7 and 19-9-6 of the Fluvanna County Code to amend zoning and subdivision fees</a:t>
            </a:r>
          </a:p>
        </p:txBody>
      </p:sp>
    </p:spTree>
    <p:extLst>
      <p:ext uri="{BB962C8B-B14F-4D97-AF65-F5344CB8AC3E}">
        <p14:creationId xmlns:p14="http://schemas.microsoft.com/office/powerpoint/2010/main" val="387284174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5FF"/>
              </a:solidFill>
            </a14:hiddenFill>
          </a:ext>
          <a:ext uri="{91240B29-F687-4F45-9708-019B960494DF}">
            <a14:hiddenLine xmlns:a14="http://schemas.microsoft.com/office/drawing/2010/main" w="1269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5FF"/>
              </a:solidFill>
            </a14:hiddenFill>
          </a:ext>
          <a:ext uri="{91240B29-F687-4F45-9708-019B960494DF}">
            <a14:hiddenLine xmlns:a14="http://schemas.microsoft.com/office/drawing/2010/main" w="1269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12529</TotalTime>
  <Pages>5</Pages>
  <Words>163</Words>
  <Application>Microsoft Office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Bright</vt:lpstr>
      <vt:lpstr>Times New Roman</vt:lpstr>
      <vt:lpstr>Wingdings</vt:lpstr>
      <vt:lpstr>1_Default Design</vt:lpstr>
      <vt:lpstr>Amendment of §§ 22-17-7 and 19-9-6 to amend zoning and subdivision fees</vt:lpstr>
      <vt:lpstr> Amendment of Zoning and Subdivision Fees</vt:lpstr>
      <vt:lpstr> Background</vt:lpstr>
      <vt:lpstr>Proposed Fee Changes</vt:lpstr>
      <vt:lpstr>Public Hearing (with 5 minutes per speaker)</vt:lpstr>
      <vt:lpstr> Planning Commissioners Discussion</vt:lpstr>
      <vt:lpstr>  Planning Commission Motion</vt:lpstr>
    </vt:vector>
  </TitlesOfParts>
  <Company>Honeywell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.ppt template</dc:subject>
  <dc:creator>dbottig</dc:creator>
  <cp:keywords>on screen power point template/Honeywell</cp:keywords>
  <dc:description>Honeywell approved template with minimum user hints and tips</dc:description>
  <cp:lastModifiedBy>Todd Fortune</cp:lastModifiedBy>
  <cp:revision>583</cp:revision>
  <cp:lastPrinted>2024-07-09T19:38:43Z</cp:lastPrinted>
  <dcterms:created xsi:type="dcterms:W3CDTF">2003-04-18T00:36:36Z</dcterms:created>
  <dcterms:modified xsi:type="dcterms:W3CDTF">2024-07-09T19:46:17Z</dcterms:modified>
</cp:coreProperties>
</file>