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051" r:id="rId1"/>
  </p:sldMasterIdLst>
  <p:notesMasterIdLst>
    <p:notesMasterId r:id="rId6"/>
  </p:notesMasterIdLst>
  <p:handoutMasterIdLst>
    <p:handoutMasterId r:id="rId7"/>
  </p:handoutMasterIdLst>
  <p:sldIdLst>
    <p:sldId id="372" r:id="rId2"/>
    <p:sldId id="448" r:id="rId3"/>
    <p:sldId id="460" r:id="rId4"/>
    <p:sldId id="463" r:id="rId5"/>
  </p:sldIdLst>
  <p:sldSz cx="9144000" cy="6858000" type="screen4x3"/>
  <p:notesSz cx="6950075" cy="9236075"/>
  <p:kinsoku lang="ja-JP" invalStChars="、。，．・：；？！゛゜ヽヾゝゞ々ー’”）〕］｝〉》」』】°‰′″℃￠％ぁぃぅぇぉっゃゅょゎァィゥェォッャュョヮヵヶ!%),.:;?]}｡｣､･ｧｨｩｪｫｬｭｮｯｰﾞﾟ" invalEndChars="‘“（〔［｛〈《「『【￥＄$([\{｢￡"/>
  <p:defaultTextStyle>
    <a:defPPr>
      <a:defRPr lang="en-US"/>
    </a:defPPr>
    <a:lvl1pPr algn="l" rtl="0" eaLnBrk="0" fontAlgn="base" hangingPunct="0">
      <a:lnSpc>
        <a:spcPct val="110000"/>
      </a:lnSpc>
      <a:spcBef>
        <a:spcPct val="0"/>
      </a:spcBef>
      <a:spcAft>
        <a:spcPct val="0"/>
      </a:spcAft>
      <a:defRPr sz="5400" b="1" kern="1200" baseline="-25000">
        <a:solidFill>
          <a:schemeClr val="tx1"/>
        </a:solidFill>
        <a:latin typeface="Arial" charset="0"/>
        <a:ea typeface="+mn-ea"/>
        <a:cs typeface="+mn-cs"/>
      </a:defRPr>
    </a:lvl1pPr>
    <a:lvl2pPr marL="457200" algn="l" rtl="0" eaLnBrk="0" fontAlgn="base" hangingPunct="0">
      <a:lnSpc>
        <a:spcPct val="110000"/>
      </a:lnSpc>
      <a:spcBef>
        <a:spcPct val="0"/>
      </a:spcBef>
      <a:spcAft>
        <a:spcPct val="0"/>
      </a:spcAft>
      <a:defRPr sz="5400" b="1" kern="1200" baseline="-25000">
        <a:solidFill>
          <a:schemeClr val="tx1"/>
        </a:solidFill>
        <a:latin typeface="Arial" charset="0"/>
        <a:ea typeface="+mn-ea"/>
        <a:cs typeface="+mn-cs"/>
      </a:defRPr>
    </a:lvl2pPr>
    <a:lvl3pPr marL="914400" algn="l" rtl="0" eaLnBrk="0" fontAlgn="base" hangingPunct="0">
      <a:lnSpc>
        <a:spcPct val="110000"/>
      </a:lnSpc>
      <a:spcBef>
        <a:spcPct val="0"/>
      </a:spcBef>
      <a:spcAft>
        <a:spcPct val="0"/>
      </a:spcAft>
      <a:defRPr sz="5400" b="1" kern="1200" baseline="-25000">
        <a:solidFill>
          <a:schemeClr val="tx1"/>
        </a:solidFill>
        <a:latin typeface="Arial" charset="0"/>
        <a:ea typeface="+mn-ea"/>
        <a:cs typeface="+mn-cs"/>
      </a:defRPr>
    </a:lvl3pPr>
    <a:lvl4pPr marL="1371600" algn="l" rtl="0" eaLnBrk="0" fontAlgn="base" hangingPunct="0">
      <a:lnSpc>
        <a:spcPct val="110000"/>
      </a:lnSpc>
      <a:spcBef>
        <a:spcPct val="0"/>
      </a:spcBef>
      <a:spcAft>
        <a:spcPct val="0"/>
      </a:spcAft>
      <a:defRPr sz="5400" b="1" kern="1200" baseline="-25000">
        <a:solidFill>
          <a:schemeClr val="tx1"/>
        </a:solidFill>
        <a:latin typeface="Arial" charset="0"/>
        <a:ea typeface="+mn-ea"/>
        <a:cs typeface="+mn-cs"/>
      </a:defRPr>
    </a:lvl4pPr>
    <a:lvl5pPr marL="1828800" algn="l" rtl="0" eaLnBrk="0" fontAlgn="base" hangingPunct="0">
      <a:lnSpc>
        <a:spcPct val="110000"/>
      </a:lnSpc>
      <a:spcBef>
        <a:spcPct val="0"/>
      </a:spcBef>
      <a:spcAft>
        <a:spcPct val="0"/>
      </a:spcAft>
      <a:defRPr sz="5400" b="1" kern="1200" baseline="-25000">
        <a:solidFill>
          <a:schemeClr val="tx1"/>
        </a:solidFill>
        <a:latin typeface="Arial" charset="0"/>
        <a:ea typeface="+mn-ea"/>
        <a:cs typeface="+mn-cs"/>
      </a:defRPr>
    </a:lvl5pPr>
    <a:lvl6pPr marL="2286000" algn="l" defTabSz="914400" rtl="0" eaLnBrk="1" latinLnBrk="0" hangingPunct="1">
      <a:defRPr sz="5400" b="1" kern="1200" baseline="-25000">
        <a:solidFill>
          <a:schemeClr val="tx1"/>
        </a:solidFill>
        <a:latin typeface="Arial" charset="0"/>
        <a:ea typeface="+mn-ea"/>
        <a:cs typeface="+mn-cs"/>
      </a:defRPr>
    </a:lvl6pPr>
    <a:lvl7pPr marL="2743200" algn="l" defTabSz="914400" rtl="0" eaLnBrk="1" latinLnBrk="0" hangingPunct="1">
      <a:defRPr sz="5400" b="1" kern="1200" baseline="-25000">
        <a:solidFill>
          <a:schemeClr val="tx1"/>
        </a:solidFill>
        <a:latin typeface="Arial" charset="0"/>
        <a:ea typeface="+mn-ea"/>
        <a:cs typeface="+mn-cs"/>
      </a:defRPr>
    </a:lvl7pPr>
    <a:lvl8pPr marL="3200400" algn="l" defTabSz="914400" rtl="0" eaLnBrk="1" latinLnBrk="0" hangingPunct="1">
      <a:defRPr sz="5400" b="1" kern="1200" baseline="-25000">
        <a:solidFill>
          <a:schemeClr val="tx1"/>
        </a:solidFill>
        <a:latin typeface="Arial" charset="0"/>
        <a:ea typeface="+mn-ea"/>
        <a:cs typeface="+mn-cs"/>
      </a:defRPr>
    </a:lvl8pPr>
    <a:lvl9pPr marL="3657600" algn="l" defTabSz="914400" rtl="0" eaLnBrk="1" latinLnBrk="0" hangingPunct="1">
      <a:defRPr sz="5400" b="1" kern="1200" baseline="-250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1">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8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CCFF"/>
    <a:srgbClr val="317023"/>
    <a:srgbClr val="FF6600"/>
    <a:srgbClr val="0053A5"/>
    <a:srgbClr val="51DC00"/>
    <a:srgbClr val="414141"/>
    <a:srgbClr val="616A74"/>
    <a:srgbClr val="DC241F"/>
    <a:srgbClr val="C38E63"/>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14" autoAdjust="0"/>
    <p:restoredTop sz="94660"/>
  </p:normalViewPr>
  <p:slideViewPr>
    <p:cSldViewPr snapToGrid="0">
      <p:cViewPr varScale="1">
        <p:scale>
          <a:sx n="107" d="100"/>
          <a:sy n="107" d="100"/>
        </p:scale>
        <p:origin x="1716" y="114"/>
      </p:cViewPr>
      <p:guideLst>
        <p:guide orient="horz" pos="2161"/>
        <p:guide pos="2880"/>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77" d="100"/>
          <a:sy n="77" d="100"/>
        </p:scale>
        <p:origin x="3714" y="114"/>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3117777" y="8797614"/>
            <a:ext cx="719244" cy="242889"/>
          </a:xfrm>
          <a:prstGeom prst="rect">
            <a:avLst/>
          </a:prstGeom>
          <a:noFill/>
          <a:ln>
            <a:noFill/>
          </a:ln>
          <a:effectLst/>
          <a:extLst>
            <a:ext uri="{909E8E84-426E-40DD-AFC4-6F175D3DCCD1}">
              <a14:hiddenFill xmlns:a14="http://schemas.microsoft.com/office/drawing/2010/main">
                <a:solidFill>
                  <a:srgbClr val="0005FF"/>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8308" tIns="44957" rIns="88308" bIns="44957">
            <a:spAutoFit/>
          </a:bodyPr>
          <a:lstStyle>
            <a:lvl1pPr defTabSz="871538">
              <a:defRPr sz="5400" b="1" baseline="-25000">
                <a:solidFill>
                  <a:schemeClr val="tx1"/>
                </a:solidFill>
                <a:latin typeface="Arial" charset="0"/>
              </a:defRPr>
            </a:lvl1pPr>
            <a:lvl2pPr marL="742950" indent="-285750" defTabSz="871538">
              <a:defRPr sz="5400" b="1" baseline="-25000">
                <a:solidFill>
                  <a:schemeClr val="tx1"/>
                </a:solidFill>
                <a:latin typeface="Arial" charset="0"/>
              </a:defRPr>
            </a:lvl2pPr>
            <a:lvl3pPr marL="1143000" indent="-228600" defTabSz="871538">
              <a:defRPr sz="5400" b="1" baseline="-25000">
                <a:solidFill>
                  <a:schemeClr val="tx1"/>
                </a:solidFill>
                <a:latin typeface="Arial" charset="0"/>
              </a:defRPr>
            </a:lvl3pPr>
            <a:lvl4pPr marL="1600200" indent="-228600" defTabSz="871538">
              <a:defRPr sz="5400" b="1" baseline="-25000">
                <a:solidFill>
                  <a:schemeClr val="tx1"/>
                </a:solidFill>
                <a:latin typeface="Arial" charset="0"/>
              </a:defRPr>
            </a:lvl4pPr>
            <a:lvl5pPr marL="2057400" indent="-228600" defTabSz="871538">
              <a:defRPr sz="5400" b="1" baseline="-25000">
                <a:solidFill>
                  <a:schemeClr val="tx1"/>
                </a:solidFill>
                <a:latin typeface="Arial" charset="0"/>
              </a:defRPr>
            </a:lvl5pPr>
            <a:lvl6pPr marL="2514600" indent="-228600" defTabSz="871538" eaLnBrk="0" fontAlgn="base" hangingPunct="0">
              <a:lnSpc>
                <a:spcPct val="110000"/>
              </a:lnSpc>
              <a:spcBef>
                <a:spcPct val="0"/>
              </a:spcBef>
              <a:spcAft>
                <a:spcPct val="0"/>
              </a:spcAft>
              <a:defRPr sz="5400" b="1" baseline="-25000">
                <a:solidFill>
                  <a:schemeClr val="tx1"/>
                </a:solidFill>
                <a:latin typeface="Arial" charset="0"/>
              </a:defRPr>
            </a:lvl6pPr>
            <a:lvl7pPr marL="2971800" indent="-228600" defTabSz="871538" eaLnBrk="0" fontAlgn="base" hangingPunct="0">
              <a:lnSpc>
                <a:spcPct val="110000"/>
              </a:lnSpc>
              <a:spcBef>
                <a:spcPct val="0"/>
              </a:spcBef>
              <a:spcAft>
                <a:spcPct val="0"/>
              </a:spcAft>
              <a:defRPr sz="5400" b="1" baseline="-25000">
                <a:solidFill>
                  <a:schemeClr val="tx1"/>
                </a:solidFill>
                <a:latin typeface="Arial" charset="0"/>
              </a:defRPr>
            </a:lvl7pPr>
            <a:lvl8pPr marL="3429000" indent="-228600" defTabSz="871538" eaLnBrk="0" fontAlgn="base" hangingPunct="0">
              <a:lnSpc>
                <a:spcPct val="110000"/>
              </a:lnSpc>
              <a:spcBef>
                <a:spcPct val="0"/>
              </a:spcBef>
              <a:spcAft>
                <a:spcPct val="0"/>
              </a:spcAft>
              <a:defRPr sz="5400" b="1" baseline="-25000">
                <a:solidFill>
                  <a:schemeClr val="tx1"/>
                </a:solidFill>
                <a:latin typeface="Arial" charset="0"/>
              </a:defRPr>
            </a:lvl8pPr>
            <a:lvl9pPr marL="3886200" indent="-228600" defTabSz="871538" eaLnBrk="0" fontAlgn="base" hangingPunct="0">
              <a:lnSpc>
                <a:spcPct val="110000"/>
              </a:lnSpc>
              <a:spcBef>
                <a:spcPct val="0"/>
              </a:spcBef>
              <a:spcAft>
                <a:spcPct val="0"/>
              </a:spcAft>
              <a:defRPr sz="5400" b="1" baseline="-25000">
                <a:solidFill>
                  <a:schemeClr val="tx1"/>
                </a:solidFill>
                <a:latin typeface="Arial" charset="0"/>
              </a:defRPr>
            </a:lvl9pPr>
          </a:lstStyle>
          <a:p>
            <a:pPr algn="ctr">
              <a:lnSpc>
                <a:spcPct val="90000"/>
              </a:lnSpc>
              <a:defRPr/>
            </a:pPr>
            <a:r>
              <a:rPr lang="en-US" altLang="en-US" sz="1100" b="0" baseline="0" dirty="0"/>
              <a:t>Page </a:t>
            </a:r>
            <a:fld id="{BFA893E5-8758-4D2F-92F3-817B65D7260F}" type="slidenum">
              <a:rPr lang="en-US" altLang="en-US" sz="1100" b="0" baseline="0"/>
              <a:pPr algn="ctr">
                <a:lnSpc>
                  <a:spcPct val="90000"/>
                </a:lnSpc>
                <a:defRPr/>
              </a:pPr>
              <a:t>‹#›</a:t>
            </a:fld>
            <a:endParaRPr lang="en-US" altLang="en-US" sz="1100" b="0" baseline="0" dirty="0"/>
          </a:p>
        </p:txBody>
      </p:sp>
    </p:spTree>
    <p:extLst>
      <p:ext uri="{BB962C8B-B14F-4D97-AF65-F5344CB8AC3E}">
        <p14:creationId xmlns:p14="http://schemas.microsoft.com/office/powerpoint/2010/main" val="1037203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9" name="Rectangle 3"/>
          <p:cNvSpPr>
            <a:spLocks noGrp="1" noRot="1" noChangeAspect="1" noChangeArrowheads="1" noTextEdit="1"/>
          </p:cNvSpPr>
          <p:nvPr>
            <p:ph type="sldImg" idx="2"/>
          </p:nvPr>
        </p:nvSpPr>
        <p:spPr bwMode="auto">
          <a:xfrm>
            <a:off x="1166813" y="692150"/>
            <a:ext cx="4616450" cy="3463925"/>
          </a:xfrm>
          <a:prstGeom prst="rect">
            <a:avLst/>
          </a:prstGeom>
          <a:noFill/>
          <a:ln w="12699">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2" name="Rectangle 4"/>
          <p:cNvSpPr>
            <a:spLocks noGrp="1" noChangeArrowheads="1"/>
          </p:cNvSpPr>
          <p:nvPr>
            <p:ph type="body" sz="quarter" idx="3"/>
          </p:nvPr>
        </p:nvSpPr>
        <p:spPr bwMode="auto">
          <a:xfrm>
            <a:off x="926992" y="4386190"/>
            <a:ext cx="5096092" cy="4159072"/>
          </a:xfrm>
          <a:prstGeom prst="rect">
            <a:avLst/>
          </a:prstGeom>
          <a:noFill/>
          <a:ln>
            <a:noFill/>
          </a:ln>
          <a:effectLst/>
          <a:extLst>
            <a:ext uri="{909E8E84-426E-40DD-AFC4-6F175D3DCCD1}">
              <a14:hiddenFill xmlns:a14="http://schemas.microsoft.com/office/drawing/2010/main">
                <a:solidFill>
                  <a:srgbClr val="0005FF"/>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20" tIns="46563" rIns="91520" bIns="46563"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487965222"/>
      </p:ext>
    </p:extLst>
  </p:cSld>
  <p:clrMap bg1="lt1" tx1="dk1" bg2="lt2" tx2="dk2" accent1="accent1" accent2="accent2" accent3="accent3" accent4="accent4" accent5="accent5" accent6="accent6" hlink="hlink" folHlink="folHlink"/>
  <p:notesStyle>
    <a:lvl1pPr algn="l" defTabSz="903288" rtl="0" eaLnBrk="0" fontAlgn="base" hangingPunct="0">
      <a:lnSpc>
        <a:spcPct val="90000"/>
      </a:lnSpc>
      <a:spcBef>
        <a:spcPct val="40000"/>
      </a:spcBef>
      <a:spcAft>
        <a:spcPct val="0"/>
      </a:spcAft>
      <a:defRPr sz="1100" kern="1200">
        <a:solidFill>
          <a:schemeClr val="tx1"/>
        </a:solidFill>
        <a:latin typeface="Arial" charset="0"/>
        <a:ea typeface="+mn-ea"/>
        <a:cs typeface="+mn-cs"/>
      </a:defRPr>
    </a:lvl1pPr>
    <a:lvl2pPr marL="452438" algn="l" defTabSz="903288" rtl="0" eaLnBrk="0" fontAlgn="base" hangingPunct="0">
      <a:lnSpc>
        <a:spcPct val="90000"/>
      </a:lnSpc>
      <a:spcBef>
        <a:spcPct val="40000"/>
      </a:spcBef>
      <a:spcAft>
        <a:spcPct val="0"/>
      </a:spcAft>
      <a:defRPr sz="1100" kern="1200">
        <a:solidFill>
          <a:schemeClr val="tx1"/>
        </a:solidFill>
        <a:latin typeface="Arial" charset="0"/>
        <a:ea typeface="+mn-ea"/>
        <a:cs typeface="+mn-cs"/>
      </a:defRPr>
    </a:lvl2pPr>
    <a:lvl3pPr marL="903288" algn="l" defTabSz="903288" rtl="0" eaLnBrk="0" fontAlgn="base" hangingPunct="0">
      <a:lnSpc>
        <a:spcPct val="90000"/>
      </a:lnSpc>
      <a:spcBef>
        <a:spcPct val="40000"/>
      </a:spcBef>
      <a:spcAft>
        <a:spcPct val="0"/>
      </a:spcAft>
      <a:defRPr sz="1100" kern="1200">
        <a:solidFill>
          <a:schemeClr val="tx1"/>
        </a:solidFill>
        <a:latin typeface="Arial" charset="0"/>
        <a:ea typeface="+mn-ea"/>
        <a:cs typeface="+mn-cs"/>
      </a:defRPr>
    </a:lvl3pPr>
    <a:lvl4pPr marL="1355725" algn="l" defTabSz="903288" rtl="0" eaLnBrk="0" fontAlgn="base" hangingPunct="0">
      <a:lnSpc>
        <a:spcPct val="90000"/>
      </a:lnSpc>
      <a:spcBef>
        <a:spcPct val="40000"/>
      </a:spcBef>
      <a:spcAft>
        <a:spcPct val="0"/>
      </a:spcAft>
      <a:defRPr sz="1100" kern="1200">
        <a:solidFill>
          <a:schemeClr val="tx1"/>
        </a:solidFill>
        <a:latin typeface="Arial" charset="0"/>
        <a:ea typeface="+mn-ea"/>
        <a:cs typeface="+mn-cs"/>
      </a:defRPr>
    </a:lvl4pPr>
    <a:lvl5pPr marL="1806575" algn="l" defTabSz="903288" rtl="0" eaLnBrk="0" fontAlgn="base" hangingPunct="0">
      <a:lnSpc>
        <a:spcPct val="90000"/>
      </a:lnSpc>
      <a:spcBef>
        <a:spcPct val="40000"/>
      </a:spcBef>
      <a:spcAft>
        <a:spcPct val="0"/>
      </a:spcAft>
      <a:defRPr sz="11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p:spPr>
        <p:txBody>
          <a:bodyPr/>
          <a:lstStyle/>
          <a:p>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002060"/>
        </a:solidFill>
        <a:effectLst/>
      </p:bgPr>
    </p:bg>
    <p:spTree>
      <p:nvGrpSpPr>
        <p:cNvPr id="1" name=""/>
        <p:cNvGrpSpPr/>
        <p:nvPr/>
      </p:nvGrpSpPr>
      <p:grpSpPr>
        <a:xfrm>
          <a:off x="0" y="0"/>
          <a:ext cx="0" cy="0"/>
          <a:chOff x="0" y="0"/>
          <a:chExt cx="0" cy="0"/>
        </a:xfrm>
      </p:grpSpPr>
      <p:sp>
        <p:nvSpPr>
          <p:cNvPr id="5" name="Freeform 11"/>
          <p:cNvSpPr>
            <a:spLocks/>
          </p:cNvSpPr>
          <p:nvPr userDrawn="1"/>
        </p:nvSpPr>
        <p:spPr bwMode="auto">
          <a:xfrm>
            <a:off x="3175" y="4803775"/>
            <a:ext cx="9140825" cy="457200"/>
          </a:xfrm>
          <a:custGeom>
            <a:avLst/>
            <a:gdLst>
              <a:gd name="T0" fmla="*/ 0 w 5758"/>
              <a:gd name="T1" fmla="*/ 24 h 314"/>
              <a:gd name="T2" fmla="*/ 2879 w 5758"/>
              <a:gd name="T3" fmla="*/ 0 h 314"/>
              <a:gd name="T4" fmla="*/ 5758 w 5758"/>
              <a:gd name="T5" fmla="*/ 24 h 314"/>
              <a:gd name="T6" fmla="*/ 0 60000 65536"/>
              <a:gd name="T7" fmla="*/ 0 60000 65536"/>
              <a:gd name="T8" fmla="*/ 0 60000 65536"/>
            </a:gdLst>
            <a:ahLst/>
            <a:cxnLst>
              <a:cxn ang="T6">
                <a:pos x="T0" y="T1"/>
              </a:cxn>
              <a:cxn ang="T7">
                <a:pos x="T2" y="T3"/>
              </a:cxn>
              <a:cxn ang="T8">
                <a:pos x="T4" y="T5"/>
              </a:cxn>
            </a:cxnLst>
            <a:rect l="0" t="0" r="r" b="b"/>
            <a:pathLst>
              <a:path w="5758" h="314">
                <a:moveTo>
                  <a:pt x="0" y="314"/>
                </a:moveTo>
                <a:cubicBezTo>
                  <a:pt x="959" y="157"/>
                  <a:pt x="1919" y="0"/>
                  <a:pt x="2879" y="0"/>
                </a:cubicBezTo>
                <a:cubicBezTo>
                  <a:pt x="3839" y="0"/>
                  <a:pt x="4798" y="157"/>
                  <a:pt x="5758" y="314"/>
                </a:cubicBezTo>
              </a:path>
            </a:pathLst>
          </a:cu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solidFill>
                <a:srgbClr val="000000"/>
              </a:solidFill>
            </a:endParaRPr>
          </a:p>
        </p:txBody>
      </p:sp>
      <p:sp>
        <p:nvSpPr>
          <p:cNvPr id="6" name="Rectangle 15"/>
          <p:cNvSpPr>
            <a:spLocks noChangeArrowheads="1"/>
          </p:cNvSpPr>
          <p:nvPr userDrawn="1"/>
        </p:nvSpPr>
        <p:spPr bwMode="auto">
          <a:xfrm>
            <a:off x="3175" y="5260975"/>
            <a:ext cx="9140825" cy="1597025"/>
          </a:xfrm>
          <a:prstGeom prst="rect">
            <a:avLst/>
          </a:prstGeom>
          <a:solidFill>
            <a:schemeClr val="bg1"/>
          </a:solidFill>
          <a:ln>
            <a:noFill/>
          </a:ln>
          <a:effectLst/>
          <a:extLs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t"/>
          <a:lstStyle>
            <a:lvl1pPr>
              <a:defRPr sz="5400" b="1" baseline="-25000">
                <a:solidFill>
                  <a:schemeClr val="tx1"/>
                </a:solidFill>
                <a:latin typeface="Arial" charset="0"/>
              </a:defRPr>
            </a:lvl1pPr>
            <a:lvl2pPr marL="742950" indent="-285750">
              <a:defRPr sz="5400" b="1" baseline="-25000">
                <a:solidFill>
                  <a:schemeClr val="tx1"/>
                </a:solidFill>
                <a:latin typeface="Arial" charset="0"/>
              </a:defRPr>
            </a:lvl2pPr>
            <a:lvl3pPr marL="1143000" indent="-228600">
              <a:defRPr sz="5400" b="1" baseline="-25000">
                <a:solidFill>
                  <a:schemeClr val="tx1"/>
                </a:solidFill>
                <a:latin typeface="Arial" charset="0"/>
              </a:defRPr>
            </a:lvl3pPr>
            <a:lvl4pPr marL="1600200" indent="-228600">
              <a:defRPr sz="5400" b="1" baseline="-25000">
                <a:solidFill>
                  <a:schemeClr val="tx1"/>
                </a:solidFill>
                <a:latin typeface="Arial" charset="0"/>
              </a:defRPr>
            </a:lvl4pPr>
            <a:lvl5pPr marL="2057400" indent="-228600">
              <a:defRPr sz="5400" b="1" baseline="-25000">
                <a:solidFill>
                  <a:schemeClr val="tx1"/>
                </a:solidFill>
                <a:latin typeface="Arial" charset="0"/>
              </a:defRPr>
            </a:lvl5pPr>
            <a:lvl6pPr marL="2514600" indent="-228600" eaLnBrk="0" fontAlgn="base" hangingPunct="0">
              <a:lnSpc>
                <a:spcPct val="110000"/>
              </a:lnSpc>
              <a:spcBef>
                <a:spcPct val="0"/>
              </a:spcBef>
              <a:spcAft>
                <a:spcPct val="0"/>
              </a:spcAft>
              <a:defRPr sz="5400" b="1" baseline="-25000">
                <a:solidFill>
                  <a:schemeClr val="tx1"/>
                </a:solidFill>
                <a:latin typeface="Arial" charset="0"/>
              </a:defRPr>
            </a:lvl6pPr>
            <a:lvl7pPr marL="2971800" indent="-228600" eaLnBrk="0" fontAlgn="base" hangingPunct="0">
              <a:lnSpc>
                <a:spcPct val="110000"/>
              </a:lnSpc>
              <a:spcBef>
                <a:spcPct val="0"/>
              </a:spcBef>
              <a:spcAft>
                <a:spcPct val="0"/>
              </a:spcAft>
              <a:defRPr sz="5400" b="1" baseline="-25000">
                <a:solidFill>
                  <a:schemeClr val="tx1"/>
                </a:solidFill>
                <a:latin typeface="Arial" charset="0"/>
              </a:defRPr>
            </a:lvl7pPr>
            <a:lvl8pPr marL="3429000" indent="-228600" eaLnBrk="0" fontAlgn="base" hangingPunct="0">
              <a:lnSpc>
                <a:spcPct val="110000"/>
              </a:lnSpc>
              <a:spcBef>
                <a:spcPct val="0"/>
              </a:spcBef>
              <a:spcAft>
                <a:spcPct val="0"/>
              </a:spcAft>
              <a:defRPr sz="5400" b="1" baseline="-25000">
                <a:solidFill>
                  <a:schemeClr val="tx1"/>
                </a:solidFill>
                <a:latin typeface="Arial" charset="0"/>
              </a:defRPr>
            </a:lvl8pPr>
            <a:lvl9pPr marL="3886200" indent="-228600" eaLnBrk="0" fontAlgn="base" hangingPunct="0">
              <a:lnSpc>
                <a:spcPct val="110000"/>
              </a:lnSpc>
              <a:spcBef>
                <a:spcPct val="0"/>
              </a:spcBef>
              <a:spcAft>
                <a:spcPct val="0"/>
              </a:spcAft>
              <a:defRPr sz="5400" b="1" baseline="-25000">
                <a:solidFill>
                  <a:schemeClr val="tx1"/>
                </a:solidFill>
                <a:latin typeface="Arial" charset="0"/>
              </a:defRPr>
            </a:lvl9pPr>
          </a:lstStyle>
          <a:p>
            <a:pPr>
              <a:defRPr/>
            </a:pPr>
            <a:endParaRPr lang="en-US" altLang="en-US" sz="1200" b="0" baseline="0" dirty="0">
              <a:solidFill>
                <a:srgbClr val="000000"/>
              </a:solidFill>
              <a:latin typeface="Times New Roman" panose="02020603050405020304" pitchFamily="18" charset="0"/>
              <a:cs typeface="Times New Roman" panose="02020603050405020304" pitchFamily="18" charset="0"/>
            </a:endParaRPr>
          </a:p>
          <a:p>
            <a:pPr>
              <a:defRPr/>
            </a:pPr>
            <a:r>
              <a:rPr lang="en-US" altLang="en-US" sz="2400" b="0" baseline="0" dirty="0">
                <a:solidFill>
                  <a:srgbClr val="000000"/>
                </a:solidFill>
                <a:latin typeface="Times New Roman" panose="02020603050405020304" pitchFamily="18" charset="0"/>
                <a:cs typeface="Times New Roman" panose="02020603050405020304" pitchFamily="18" charset="0"/>
              </a:rPr>
              <a:t>     Fluvanna County</a:t>
            </a:r>
          </a:p>
          <a:p>
            <a:pPr>
              <a:defRPr/>
            </a:pPr>
            <a:r>
              <a:rPr lang="en-US" altLang="en-US" sz="2400" b="0" baseline="0" dirty="0">
                <a:solidFill>
                  <a:srgbClr val="000000"/>
                </a:solidFill>
                <a:latin typeface="Times New Roman" panose="02020603050405020304" pitchFamily="18" charset="0"/>
                <a:cs typeface="Times New Roman" panose="02020603050405020304" pitchFamily="18" charset="0"/>
              </a:rPr>
              <a:t>     Planning &amp; Zoning Department</a:t>
            </a:r>
          </a:p>
        </p:txBody>
      </p:sp>
      <p:pic>
        <p:nvPicPr>
          <p:cNvPr id="7" name="Picture 18" descr="flu_seal_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18224" y="5276666"/>
            <a:ext cx="1211263" cy="120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3"/>
          <p:cNvSpPr>
            <a:spLocks noGrp="1" noChangeArrowheads="1"/>
          </p:cNvSpPr>
          <p:nvPr userDrawn="1">
            <p:ph type="ctrTitle"/>
          </p:nvPr>
        </p:nvSpPr>
        <p:spPr>
          <a:xfrm>
            <a:off x="417530" y="514350"/>
            <a:ext cx="8308941" cy="2478088"/>
          </a:xfrm>
        </p:spPr>
        <p:txBody>
          <a:bodyPr anchor="ctr"/>
          <a:lstStyle>
            <a:lvl1pPr algn="ctr">
              <a:lnSpc>
                <a:spcPct val="85000"/>
              </a:lnSpc>
              <a:spcBef>
                <a:spcPct val="15000"/>
              </a:spcBef>
              <a:defRPr sz="5400">
                <a:solidFill>
                  <a:schemeClr val="bg1"/>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defRPr>
            </a:lvl1pPr>
          </a:lstStyle>
          <a:p>
            <a:pPr lvl="0"/>
            <a:r>
              <a:rPr lang="en-US" noProof="0" dirty="0"/>
              <a:t>Click to edit Master </a:t>
            </a:r>
            <a:br>
              <a:rPr lang="en-US" noProof="0" dirty="0"/>
            </a:br>
            <a:r>
              <a:rPr lang="en-US" noProof="0" dirty="0"/>
              <a:t>title style</a:t>
            </a:r>
          </a:p>
        </p:txBody>
      </p:sp>
      <p:sp>
        <p:nvSpPr>
          <p:cNvPr id="10244" name="Rectangle 4"/>
          <p:cNvSpPr>
            <a:spLocks noGrp="1" noChangeArrowheads="1"/>
          </p:cNvSpPr>
          <p:nvPr userDrawn="1">
            <p:ph type="subTitle" idx="1"/>
          </p:nvPr>
        </p:nvSpPr>
        <p:spPr>
          <a:xfrm>
            <a:off x="1371600" y="3095625"/>
            <a:ext cx="6400800" cy="1436688"/>
          </a:xfrm>
        </p:spPr>
        <p:txBody>
          <a:bodyPr anchor="ctr"/>
          <a:lstStyle>
            <a:lvl1pPr marL="0" indent="0" algn="ctr">
              <a:buFontTx/>
              <a:buNone/>
              <a:defRPr sz="2800">
                <a:ln>
                  <a:solidFill>
                    <a:schemeClr val="accent5">
                      <a:lumMod val="10000"/>
                    </a:schemeClr>
                  </a:solidFill>
                </a:ln>
                <a:solidFill>
                  <a:schemeClr val="bg1">
                    <a:lumMod val="85000"/>
                  </a:schemeClr>
                </a:solidFill>
                <a:effectLst/>
                <a:latin typeface="Calibri" panose="020F0502020204030204" pitchFamily="34" charset="0"/>
                <a:cs typeface="Arial" panose="020B0604020202020204" pitchFamily="34" charset="0"/>
              </a:defRPr>
            </a:lvl1pPr>
          </a:lstStyle>
          <a:p>
            <a:pPr lvl="0"/>
            <a:r>
              <a:rPr lang="en-US" noProof="0" dirty="0"/>
              <a:t>Click to edit Master subtitle style</a:t>
            </a:r>
          </a:p>
        </p:txBody>
      </p:sp>
      <p:sp>
        <p:nvSpPr>
          <p:cNvPr id="2" name="TextBox 1"/>
          <p:cNvSpPr txBox="1"/>
          <p:nvPr userDrawn="1"/>
        </p:nvSpPr>
        <p:spPr>
          <a:xfrm>
            <a:off x="5840730" y="6487611"/>
            <a:ext cx="3166251" cy="278731"/>
          </a:xfrm>
          <a:prstGeom prst="rect">
            <a:avLst/>
          </a:prstGeom>
          <a:noFill/>
        </p:spPr>
        <p:txBody>
          <a:bodyPr wrap="none" rtlCol="0">
            <a:spAutoFit/>
          </a:bodyPr>
          <a:lstStyle/>
          <a:p>
            <a:pPr algn="ctr"/>
            <a:r>
              <a:rPr lang="en-US" altLang="en-US" sz="1200" i="1" baseline="0" dirty="0">
                <a:solidFill>
                  <a:srgbClr val="000000"/>
                </a:solidFill>
                <a:latin typeface="Lucida Bright" pitchFamily="18" charset="0"/>
              </a:rPr>
              <a:t>“</a:t>
            </a:r>
            <a:r>
              <a:rPr lang="en-US" altLang="en-US" sz="1200" b="0" i="1" baseline="0" dirty="0">
                <a:solidFill>
                  <a:srgbClr val="000000"/>
                </a:solidFill>
                <a:latin typeface="Lucida Bright" pitchFamily="18" charset="0"/>
              </a:rPr>
              <a:t>Responsive &amp; Responsible Government”</a:t>
            </a:r>
            <a:endParaRPr lang="en-US" sz="1200" dirty="0">
              <a:solidFill>
                <a:srgbClr val="000000"/>
              </a:solidFill>
            </a:endParaRPr>
          </a:p>
        </p:txBody>
      </p:sp>
    </p:spTree>
    <p:extLst>
      <p:ext uri="{BB962C8B-B14F-4D97-AF65-F5344CB8AC3E}">
        <p14:creationId xmlns:p14="http://schemas.microsoft.com/office/powerpoint/2010/main" val="2245080732"/>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25463" y="114300"/>
            <a:ext cx="8069897" cy="684371"/>
          </a:xfrm>
        </p:spPr>
        <p:txBody>
          <a:bodyPr/>
          <a:lstStyle>
            <a:lvl1pPr>
              <a:lnSpc>
                <a:spcPct val="100000"/>
              </a:lnSpc>
              <a:defRPr/>
            </a:lvl1pPr>
          </a:lstStyle>
          <a:p>
            <a:r>
              <a:rPr lang="en-US" dirty="0"/>
              <a:t>Click to edit Master title style</a:t>
            </a:r>
          </a:p>
        </p:txBody>
      </p:sp>
      <p:sp>
        <p:nvSpPr>
          <p:cNvPr id="3" name="Content Placeholder 2"/>
          <p:cNvSpPr>
            <a:spLocks noGrp="1"/>
          </p:cNvSpPr>
          <p:nvPr>
            <p:ph idx="1"/>
          </p:nvPr>
        </p:nvSpPr>
        <p:spPr>
          <a:xfrm>
            <a:off x="525463" y="1195754"/>
            <a:ext cx="8069897" cy="5193616"/>
          </a:xfrm>
        </p:spPr>
        <p:txBody>
          <a:bodyPr/>
          <a:lstStyle>
            <a:lvl1pPr marL="228600" indent="-228600">
              <a:spcBef>
                <a:spcPts val="600"/>
              </a:spcBef>
              <a:buClrTx/>
              <a:defRPr sz="2400"/>
            </a:lvl1pPr>
            <a:lvl2pPr>
              <a:spcBef>
                <a:spcPts val="600"/>
              </a:spcBef>
              <a:defRPr sz="2000" b="0"/>
            </a:lvl2pPr>
            <a:lvl3pPr>
              <a:spcBef>
                <a:spcPts val="600"/>
              </a:spcBef>
              <a:defRPr/>
            </a:lvl3pPr>
            <a:lvl4pPr>
              <a:spcBef>
                <a:spcPts val="600"/>
              </a:spcBef>
              <a:defRPr/>
            </a:lvl4pPr>
            <a:lvl5pPr marL="1371600" indent="-228600">
              <a:spcBef>
                <a:spcPts val="6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91391636"/>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892300"/>
            <a:ext cx="7772400" cy="2256790"/>
          </a:xfrm>
        </p:spPr>
        <p:txBody>
          <a:bodyPr/>
          <a:lstStyle>
            <a:lvl1pPr algn="ctr">
              <a:defRPr sz="4000" b="1" cap="all">
                <a:effectLst>
                  <a:outerShdw blurRad="38100" dist="38100" dir="2700000" algn="tl">
                    <a:srgbClr val="000000">
                      <a:alpha val="43137"/>
                    </a:srgbClr>
                  </a:outerShdw>
                </a:effectLst>
              </a:defRPr>
            </a:lvl1pPr>
          </a:lstStyle>
          <a:p>
            <a:r>
              <a:rPr lang="en-US" dirty="0"/>
              <a:t>Click to edit Master title style</a:t>
            </a:r>
          </a:p>
        </p:txBody>
      </p:sp>
      <p:sp>
        <p:nvSpPr>
          <p:cNvPr id="3" name="Text Placeholder 2"/>
          <p:cNvSpPr>
            <a:spLocks noGrp="1"/>
          </p:cNvSpPr>
          <p:nvPr>
            <p:ph type="body" idx="1"/>
          </p:nvPr>
        </p:nvSpPr>
        <p:spPr>
          <a:xfrm>
            <a:off x="722313" y="4278313"/>
            <a:ext cx="7772400" cy="1500187"/>
          </a:xfrm>
        </p:spPr>
        <p:txBody>
          <a:bodyPr anchor="ctr"/>
          <a:lstStyle>
            <a:lvl1pPr marL="0" indent="0" algn="ctr">
              <a:buNone/>
              <a:defRPr sz="28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25297820"/>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63563" y="1134208"/>
            <a:ext cx="3922712" cy="5163722"/>
          </a:xfrm>
        </p:spPr>
        <p:txBody>
          <a:bodyPr/>
          <a:lstStyle>
            <a:lvl1pPr>
              <a:defRPr sz="2400">
                <a:latin typeface="Arial" panose="020B0604020202020204" pitchFamily="34" charset="0"/>
                <a:cs typeface="Arial" panose="020B0604020202020204" pitchFamily="34" charset="0"/>
              </a:defRPr>
            </a:lvl1pPr>
            <a:lvl2pPr>
              <a:defRPr sz="2000" b="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38675" y="1134208"/>
            <a:ext cx="3922713" cy="5163722"/>
          </a:xfrm>
        </p:spPr>
        <p:txBody>
          <a:bodyPr/>
          <a:lstStyle>
            <a:lvl1pPr>
              <a:defRPr sz="2400">
                <a:latin typeface="Arial" panose="020B0604020202020204" pitchFamily="34" charset="0"/>
                <a:cs typeface="Arial" panose="020B0604020202020204" pitchFamily="34" charset="0"/>
              </a:defRPr>
            </a:lvl1pPr>
            <a:lvl2pPr>
              <a:defRPr sz="2000" b="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46535254"/>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23005517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4"/>
          <p:cNvSpPr>
            <a:spLocks noGrp="1" noChangeArrowheads="1"/>
          </p:cNvSpPr>
          <p:nvPr>
            <p:ph type="body" idx="1"/>
          </p:nvPr>
        </p:nvSpPr>
        <p:spPr bwMode="auto">
          <a:xfrm>
            <a:off x="525463" y="1125414"/>
            <a:ext cx="8069897" cy="5263955"/>
          </a:xfrm>
          <a:prstGeom prst="rect">
            <a:avLst/>
          </a:prstGeom>
          <a:noFill/>
          <a:ln>
            <a:noFill/>
          </a:ln>
          <a:effectLst/>
          <a:extLst>
            <a:ext uri="{909E8E84-426E-40DD-AFC4-6F175D3DCCD1}">
              <a14:hiddenFill xmlns:a14="http://schemas.microsoft.com/office/drawing/2010/main">
                <a:solidFill>
                  <a:srgbClr val="0005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17"/>
          <p:cNvSpPr>
            <a:spLocks noChangeArrowheads="1"/>
          </p:cNvSpPr>
          <p:nvPr userDrawn="1"/>
        </p:nvSpPr>
        <p:spPr bwMode="auto">
          <a:xfrm>
            <a:off x="3170173" y="6584950"/>
            <a:ext cx="2803654" cy="228268"/>
          </a:xfrm>
          <a:prstGeom prst="rect">
            <a:avLst/>
          </a:prstGeom>
          <a:noFill/>
          <a:ln>
            <a:noFill/>
          </a:ln>
          <a:effectLst/>
          <a:extLst>
            <a:ext uri="{909E8E84-426E-40DD-AFC4-6F175D3DCCD1}">
              <a14:hiddenFill xmlns:a14="http://schemas.microsoft.com/office/drawing/2010/main">
                <a:solidFill>
                  <a:srgbClr val="0005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sz="5400" b="1" baseline="-25000">
                <a:solidFill>
                  <a:schemeClr val="tx1"/>
                </a:solidFill>
                <a:latin typeface="Arial" charset="0"/>
              </a:defRPr>
            </a:lvl1pPr>
            <a:lvl2pPr marL="742950" indent="-285750">
              <a:defRPr sz="5400" b="1" baseline="-25000">
                <a:solidFill>
                  <a:schemeClr val="tx1"/>
                </a:solidFill>
                <a:latin typeface="Arial" charset="0"/>
              </a:defRPr>
            </a:lvl2pPr>
            <a:lvl3pPr marL="1143000" indent="-228600">
              <a:defRPr sz="5400" b="1" baseline="-25000">
                <a:solidFill>
                  <a:schemeClr val="tx1"/>
                </a:solidFill>
                <a:latin typeface="Arial" charset="0"/>
              </a:defRPr>
            </a:lvl3pPr>
            <a:lvl4pPr marL="1600200" indent="-228600">
              <a:defRPr sz="5400" b="1" baseline="-25000">
                <a:solidFill>
                  <a:schemeClr val="tx1"/>
                </a:solidFill>
                <a:latin typeface="Arial" charset="0"/>
              </a:defRPr>
            </a:lvl4pPr>
            <a:lvl5pPr marL="2057400" indent="-228600">
              <a:defRPr sz="5400" b="1" baseline="-25000">
                <a:solidFill>
                  <a:schemeClr val="tx1"/>
                </a:solidFill>
                <a:latin typeface="Arial" charset="0"/>
              </a:defRPr>
            </a:lvl5pPr>
            <a:lvl6pPr marL="2514600" indent="-228600" eaLnBrk="0" fontAlgn="base" hangingPunct="0">
              <a:lnSpc>
                <a:spcPct val="110000"/>
              </a:lnSpc>
              <a:spcBef>
                <a:spcPct val="0"/>
              </a:spcBef>
              <a:spcAft>
                <a:spcPct val="0"/>
              </a:spcAft>
              <a:defRPr sz="5400" b="1" baseline="-25000">
                <a:solidFill>
                  <a:schemeClr val="tx1"/>
                </a:solidFill>
                <a:latin typeface="Arial" charset="0"/>
              </a:defRPr>
            </a:lvl6pPr>
            <a:lvl7pPr marL="2971800" indent="-228600" eaLnBrk="0" fontAlgn="base" hangingPunct="0">
              <a:lnSpc>
                <a:spcPct val="110000"/>
              </a:lnSpc>
              <a:spcBef>
                <a:spcPct val="0"/>
              </a:spcBef>
              <a:spcAft>
                <a:spcPct val="0"/>
              </a:spcAft>
              <a:defRPr sz="5400" b="1" baseline="-25000">
                <a:solidFill>
                  <a:schemeClr val="tx1"/>
                </a:solidFill>
                <a:latin typeface="Arial" charset="0"/>
              </a:defRPr>
            </a:lvl7pPr>
            <a:lvl8pPr marL="3429000" indent="-228600" eaLnBrk="0" fontAlgn="base" hangingPunct="0">
              <a:lnSpc>
                <a:spcPct val="110000"/>
              </a:lnSpc>
              <a:spcBef>
                <a:spcPct val="0"/>
              </a:spcBef>
              <a:spcAft>
                <a:spcPct val="0"/>
              </a:spcAft>
              <a:defRPr sz="5400" b="1" baseline="-25000">
                <a:solidFill>
                  <a:schemeClr val="tx1"/>
                </a:solidFill>
                <a:latin typeface="Arial" charset="0"/>
              </a:defRPr>
            </a:lvl8pPr>
            <a:lvl9pPr marL="3886200" indent="-228600" eaLnBrk="0" fontAlgn="base" hangingPunct="0">
              <a:lnSpc>
                <a:spcPct val="110000"/>
              </a:lnSpc>
              <a:spcBef>
                <a:spcPct val="0"/>
              </a:spcBef>
              <a:spcAft>
                <a:spcPct val="0"/>
              </a:spcAft>
              <a:defRPr sz="5400" b="1" baseline="-25000">
                <a:solidFill>
                  <a:schemeClr val="tx1"/>
                </a:solidFill>
                <a:latin typeface="Arial" charset="0"/>
              </a:defRPr>
            </a:lvl9pPr>
          </a:lstStyle>
          <a:p>
            <a:pPr algn="ctr">
              <a:lnSpc>
                <a:spcPct val="90000"/>
              </a:lnSpc>
              <a:defRPr/>
            </a:pPr>
            <a:r>
              <a:rPr lang="en-US" altLang="en-US" sz="1000" b="0" baseline="0" dirty="0">
                <a:solidFill>
                  <a:srgbClr val="000000"/>
                </a:solidFill>
              </a:rPr>
              <a:t>Fluvanna County Planning/Zoning Department</a:t>
            </a:r>
          </a:p>
        </p:txBody>
      </p:sp>
      <p:pic>
        <p:nvPicPr>
          <p:cNvPr id="1031" name="Picture 28" descr="Fluvanna County"/>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396875" y="659130"/>
            <a:ext cx="8348663"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6" name="Rectangle 3"/>
          <p:cNvSpPr>
            <a:spLocks noGrp="1" noChangeArrowheads="1"/>
          </p:cNvSpPr>
          <p:nvPr>
            <p:ph type="title"/>
          </p:nvPr>
        </p:nvSpPr>
        <p:spPr bwMode="auto">
          <a:xfrm>
            <a:off x="525463" y="80010"/>
            <a:ext cx="8069897" cy="684371"/>
          </a:xfrm>
          <a:prstGeom prst="rect">
            <a:avLst/>
          </a:prstGeom>
          <a:noFill/>
          <a:ln>
            <a:noFill/>
          </a:ln>
          <a:effectLst/>
          <a:extLst>
            <a:ext uri="{909E8E84-426E-40DD-AFC4-6F175D3DCCD1}">
              <a14:hiddenFill xmlns:a14="http://schemas.microsoft.com/office/drawing/2010/main">
                <a:solidFill>
                  <a:srgbClr val="0005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endParaRPr lang="en-US" altLang="en-US" dirty="0"/>
          </a:p>
        </p:txBody>
      </p:sp>
    </p:spTree>
    <p:extLst>
      <p:ext uri="{BB962C8B-B14F-4D97-AF65-F5344CB8AC3E}">
        <p14:creationId xmlns:p14="http://schemas.microsoft.com/office/powerpoint/2010/main" val="66055779"/>
      </p:ext>
    </p:extLst>
  </p:cSld>
  <p:clrMap bg1="lt1" tx1="dk1" bg2="lt2" tx2="dk2" accent1="accent1" accent2="accent2" accent3="accent3" accent4="accent4" accent5="accent5" accent6="accent6" hlink="hlink" folHlink="folHlink"/>
  <p:sldLayoutIdLst>
    <p:sldLayoutId id="2147484052" r:id="rId1"/>
    <p:sldLayoutId id="2147484053" r:id="rId2"/>
    <p:sldLayoutId id="2147484054" r:id="rId3"/>
    <p:sldLayoutId id="2147484055" r:id="rId4"/>
    <p:sldLayoutId id="2147484056" r:id="rId5"/>
  </p:sldLayoutIdLst>
  <p:transition>
    <p:wipe dir="r"/>
  </p:transition>
  <p:txStyles>
    <p:titleStyle>
      <a:lvl1pPr algn="l" rtl="0" eaLnBrk="0" fontAlgn="base" hangingPunct="0">
        <a:lnSpc>
          <a:spcPct val="100000"/>
        </a:lnSpc>
        <a:spcBef>
          <a:spcPct val="0"/>
        </a:spcBef>
        <a:spcAft>
          <a:spcPct val="0"/>
        </a:spcAft>
        <a:defRPr sz="3200" b="1">
          <a:ln>
            <a:solidFill>
              <a:schemeClr val="accent5">
                <a:lumMod val="10000"/>
              </a:schemeClr>
            </a:solidFill>
          </a:ln>
          <a:solidFill>
            <a:srgbClr val="0053A5"/>
          </a:solidFill>
          <a:effectLst>
            <a:outerShdw blurRad="38100" dist="38100" dir="2700000" algn="tl">
              <a:srgbClr val="000000">
                <a:alpha val="43137"/>
              </a:srgbClr>
            </a:outerShdw>
          </a:effectLst>
          <a:latin typeface="Calibri" panose="020F0502020204030204" pitchFamily="34" charset="0"/>
          <a:ea typeface="+mj-ea"/>
          <a:cs typeface="Times New Roman" panose="02020603050405020304" pitchFamily="18" charset="0"/>
        </a:defRPr>
      </a:lvl1pPr>
      <a:lvl2pPr algn="l" rtl="0" eaLnBrk="0" fontAlgn="base" hangingPunct="0">
        <a:lnSpc>
          <a:spcPct val="80000"/>
        </a:lnSpc>
        <a:spcBef>
          <a:spcPct val="0"/>
        </a:spcBef>
        <a:spcAft>
          <a:spcPct val="0"/>
        </a:spcAft>
        <a:defRPr sz="2800" b="1">
          <a:solidFill>
            <a:schemeClr val="tx1"/>
          </a:solidFill>
          <a:latin typeface="Arial" charset="0"/>
        </a:defRPr>
      </a:lvl2pPr>
      <a:lvl3pPr algn="l" rtl="0" eaLnBrk="0" fontAlgn="base" hangingPunct="0">
        <a:lnSpc>
          <a:spcPct val="80000"/>
        </a:lnSpc>
        <a:spcBef>
          <a:spcPct val="0"/>
        </a:spcBef>
        <a:spcAft>
          <a:spcPct val="0"/>
        </a:spcAft>
        <a:defRPr sz="2800" b="1">
          <a:solidFill>
            <a:schemeClr val="tx1"/>
          </a:solidFill>
          <a:latin typeface="Arial" charset="0"/>
        </a:defRPr>
      </a:lvl3pPr>
      <a:lvl4pPr algn="l" rtl="0" eaLnBrk="0" fontAlgn="base" hangingPunct="0">
        <a:lnSpc>
          <a:spcPct val="80000"/>
        </a:lnSpc>
        <a:spcBef>
          <a:spcPct val="0"/>
        </a:spcBef>
        <a:spcAft>
          <a:spcPct val="0"/>
        </a:spcAft>
        <a:defRPr sz="2800" b="1">
          <a:solidFill>
            <a:schemeClr val="tx1"/>
          </a:solidFill>
          <a:latin typeface="Arial" charset="0"/>
        </a:defRPr>
      </a:lvl4pPr>
      <a:lvl5pPr algn="l" rtl="0" eaLnBrk="0" fontAlgn="base" hangingPunct="0">
        <a:lnSpc>
          <a:spcPct val="80000"/>
        </a:lnSpc>
        <a:spcBef>
          <a:spcPct val="0"/>
        </a:spcBef>
        <a:spcAft>
          <a:spcPct val="0"/>
        </a:spcAft>
        <a:defRPr sz="2800" b="1">
          <a:solidFill>
            <a:schemeClr val="tx1"/>
          </a:solidFill>
          <a:latin typeface="Arial" charset="0"/>
        </a:defRPr>
      </a:lvl5pPr>
      <a:lvl6pPr marL="457200" algn="l" rtl="0" eaLnBrk="0" fontAlgn="base" hangingPunct="0">
        <a:lnSpc>
          <a:spcPct val="80000"/>
        </a:lnSpc>
        <a:spcBef>
          <a:spcPct val="0"/>
        </a:spcBef>
        <a:spcAft>
          <a:spcPct val="0"/>
        </a:spcAft>
        <a:defRPr sz="2800" b="1">
          <a:solidFill>
            <a:schemeClr val="tx1"/>
          </a:solidFill>
          <a:latin typeface="Arial" charset="0"/>
        </a:defRPr>
      </a:lvl6pPr>
      <a:lvl7pPr marL="914400" algn="l" rtl="0" eaLnBrk="0" fontAlgn="base" hangingPunct="0">
        <a:lnSpc>
          <a:spcPct val="80000"/>
        </a:lnSpc>
        <a:spcBef>
          <a:spcPct val="0"/>
        </a:spcBef>
        <a:spcAft>
          <a:spcPct val="0"/>
        </a:spcAft>
        <a:defRPr sz="2800" b="1">
          <a:solidFill>
            <a:schemeClr val="tx1"/>
          </a:solidFill>
          <a:latin typeface="Arial" charset="0"/>
        </a:defRPr>
      </a:lvl7pPr>
      <a:lvl8pPr marL="1371600" algn="l" rtl="0" eaLnBrk="0" fontAlgn="base" hangingPunct="0">
        <a:lnSpc>
          <a:spcPct val="80000"/>
        </a:lnSpc>
        <a:spcBef>
          <a:spcPct val="0"/>
        </a:spcBef>
        <a:spcAft>
          <a:spcPct val="0"/>
        </a:spcAft>
        <a:defRPr sz="2800" b="1">
          <a:solidFill>
            <a:schemeClr val="tx1"/>
          </a:solidFill>
          <a:latin typeface="Arial" charset="0"/>
        </a:defRPr>
      </a:lvl8pPr>
      <a:lvl9pPr marL="1828800" algn="l" rtl="0" eaLnBrk="0" fontAlgn="base" hangingPunct="0">
        <a:lnSpc>
          <a:spcPct val="80000"/>
        </a:lnSpc>
        <a:spcBef>
          <a:spcPct val="0"/>
        </a:spcBef>
        <a:spcAft>
          <a:spcPct val="0"/>
        </a:spcAft>
        <a:defRPr sz="2800" b="1">
          <a:solidFill>
            <a:schemeClr val="tx1"/>
          </a:solidFill>
          <a:latin typeface="Arial" charset="0"/>
        </a:defRPr>
      </a:lvl9pPr>
    </p:titleStyle>
    <p:bodyStyle>
      <a:lvl1pPr marL="228600" indent="-228600" algn="l" rtl="0" eaLnBrk="0" fontAlgn="base" hangingPunct="0">
        <a:lnSpc>
          <a:spcPct val="100000"/>
        </a:lnSpc>
        <a:spcBef>
          <a:spcPts val="600"/>
        </a:spcBef>
        <a:spcAft>
          <a:spcPts val="600"/>
        </a:spcAft>
        <a:buClrTx/>
        <a:buChar char="•"/>
        <a:defRPr sz="2400" b="0">
          <a:solidFill>
            <a:schemeClr val="tx1"/>
          </a:solidFill>
          <a:latin typeface="Arial" panose="020B0604020202020204" pitchFamily="34" charset="0"/>
          <a:ea typeface="+mn-ea"/>
          <a:cs typeface="Arial" panose="020B0604020202020204" pitchFamily="34" charset="0"/>
        </a:defRPr>
      </a:lvl1pPr>
      <a:lvl2pPr marL="514350" indent="-225425" algn="l" rtl="0" eaLnBrk="0" fontAlgn="base" hangingPunct="0">
        <a:lnSpc>
          <a:spcPct val="100000"/>
        </a:lnSpc>
        <a:spcBef>
          <a:spcPts val="600"/>
        </a:spcBef>
        <a:spcAft>
          <a:spcPts val="600"/>
        </a:spcAft>
        <a:buClrTx/>
        <a:buSzPct val="120000"/>
        <a:buFont typeface="Arial" charset="0"/>
        <a:buChar char="-"/>
        <a:defRPr sz="2000" b="0">
          <a:solidFill>
            <a:schemeClr val="tx1"/>
          </a:solidFill>
          <a:latin typeface="Arial" panose="020B0604020202020204" pitchFamily="34" charset="0"/>
          <a:cs typeface="Arial" panose="020B0604020202020204" pitchFamily="34" charset="0"/>
        </a:defRPr>
      </a:lvl2pPr>
      <a:lvl3pPr marL="800100" indent="-228600" algn="l" rtl="0" eaLnBrk="0" fontAlgn="base" hangingPunct="0">
        <a:lnSpc>
          <a:spcPct val="100000"/>
        </a:lnSpc>
        <a:spcBef>
          <a:spcPts val="600"/>
        </a:spcBef>
        <a:spcAft>
          <a:spcPts val="600"/>
        </a:spcAft>
        <a:buClrTx/>
        <a:buSzPct val="90000"/>
        <a:buFont typeface="Wingdings" pitchFamily="2" charset="2"/>
        <a:buChar char="w"/>
        <a:defRPr>
          <a:solidFill>
            <a:schemeClr val="tx1"/>
          </a:solidFill>
          <a:latin typeface="Arial" panose="020B0604020202020204" pitchFamily="34" charset="0"/>
          <a:cs typeface="Arial" panose="020B0604020202020204" pitchFamily="34" charset="0"/>
        </a:defRPr>
      </a:lvl3pPr>
      <a:lvl4pPr marL="1028700" indent="-176213" algn="l" rtl="0" eaLnBrk="0" fontAlgn="base" hangingPunct="0">
        <a:lnSpc>
          <a:spcPct val="100000"/>
        </a:lnSpc>
        <a:spcBef>
          <a:spcPts val="600"/>
        </a:spcBef>
        <a:spcAft>
          <a:spcPts val="600"/>
        </a:spcAft>
        <a:buChar char="•"/>
        <a:defRPr sz="1600">
          <a:solidFill>
            <a:schemeClr val="tx1"/>
          </a:solidFill>
          <a:latin typeface="Arial" panose="020B0604020202020204" pitchFamily="34" charset="0"/>
          <a:cs typeface="Arial" panose="020B0604020202020204" pitchFamily="34" charset="0"/>
        </a:defRPr>
      </a:lvl4pPr>
      <a:lvl5pPr marL="1371600" indent="-228600" algn="l" rtl="0" eaLnBrk="0" fontAlgn="base" hangingPunct="0">
        <a:lnSpc>
          <a:spcPct val="100000"/>
        </a:lnSpc>
        <a:spcBef>
          <a:spcPts val="600"/>
        </a:spcBef>
        <a:spcAft>
          <a:spcPts val="600"/>
        </a:spcAft>
        <a:buChar char="»"/>
        <a:defRPr sz="1600">
          <a:solidFill>
            <a:schemeClr val="tx1"/>
          </a:solidFill>
          <a:latin typeface="Arial" panose="020B0604020202020204" pitchFamily="34" charset="0"/>
          <a:cs typeface="Arial" panose="020B0604020202020204" pitchFamily="34" charset="0"/>
        </a:defRPr>
      </a:lvl5pPr>
      <a:lvl6pPr marL="2787650" indent="-271463" algn="l" rtl="0" eaLnBrk="0" fontAlgn="base" hangingPunct="0">
        <a:spcBef>
          <a:spcPct val="20000"/>
        </a:spcBef>
        <a:spcAft>
          <a:spcPct val="0"/>
        </a:spcAft>
        <a:buChar char="»"/>
        <a:defRPr sz="2000">
          <a:solidFill>
            <a:schemeClr val="tx1"/>
          </a:solidFill>
          <a:latin typeface="Times New Roman" pitchFamily="18" charset="0"/>
        </a:defRPr>
      </a:lvl6pPr>
      <a:lvl7pPr marL="3244850" indent="-271463" algn="l" rtl="0" eaLnBrk="0" fontAlgn="base" hangingPunct="0">
        <a:spcBef>
          <a:spcPct val="20000"/>
        </a:spcBef>
        <a:spcAft>
          <a:spcPct val="0"/>
        </a:spcAft>
        <a:buChar char="»"/>
        <a:defRPr sz="2000">
          <a:solidFill>
            <a:schemeClr val="tx1"/>
          </a:solidFill>
          <a:latin typeface="Times New Roman" pitchFamily="18" charset="0"/>
        </a:defRPr>
      </a:lvl7pPr>
      <a:lvl8pPr marL="3702050" indent="-271463" algn="l" rtl="0" eaLnBrk="0" fontAlgn="base" hangingPunct="0">
        <a:spcBef>
          <a:spcPct val="20000"/>
        </a:spcBef>
        <a:spcAft>
          <a:spcPct val="0"/>
        </a:spcAft>
        <a:buChar char="»"/>
        <a:defRPr sz="2000">
          <a:solidFill>
            <a:schemeClr val="tx1"/>
          </a:solidFill>
          <a:latin typeface="Times New Roman" pitchFamily="18" charset="0"/>
        </a:defRPr>
      </a:lvl8pPr>
      <a:lvl9pPr marL="4159250" indent="-271463" algn="l" rtl="0" eaLnBrk="0" fontAlgn="base" hangingPunct="0">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
          <p:cNvSpPr>
            <a:spLocks noGrp="1" noChangeArrowheads="1"/>
          </p:cNvSpPr>
          <p:nvPr>
            <p:ph type="ctrTitle"/>
          </p:nvPr>
        </p:nvSpPr>
        <p:spPr>
          <a:xfrm>
            <a:off x="242047" y="519953"/>
            <a:ext cx="8552329" cy="2635623"/>
          </a:xfrm>
        </p:spPr>
        <p:txBody>
          <a:bodyPr/>
          <a:lstStyle/>
          <a:p>
            <a:r>
              <a:rPr lang="en-US" altLang="en-US" sz="4800" dirty="0"/>
              <a:t>ZTA 24:02 </a:t>
            </a:r>
            <a:br>
              <a:rPr lang="en-US" altLang="en-US" sz="4800" dirty="0"/>
            </a:br>
            <a:r>
              <a:rPr lang="en-US" altLang="en-US" sz="4800" dirty="0"/>
              <a:t>Zoning Text Amendment</a:t>
            </a:r>
            <a:br>
              <a:rPr lang="en-US" altLang="en-US" sz="4800" dirty="0"/>
            </a:br>
            <a:r>
              <a:rPr lang="en-US" altLang="en-US" sz="4800" dirty="0"/>
              <a:t>Fluvanna County Code</a:t>
            </a:r>
            <a:r>
              <a:rPr lang="en-US" sz="4800" kern="1200" dirty="0"/>
              <a:t> § 22-4-2.2</a:t>
            </a:r>
            <a:r>
              <a:rPr lang="en-US" altLang="en-US" sz="4800" dirty="0"/>
              <a:t> </a:t>
            </a:r>
          </a:p>
        </p:txBody>
      </p:sp>
      <p:sp>
        <p:nvSpPr>
          <p:cNvPr id="4099" name="Rectangle 11"/>
          <p:cNvSpPr>
            <a:spLocks noGrp="1" noChangeArrowheads="1"/>
          </p:cNvSpPr>
          <p:nvPr>
            <p:ph type="subTitle" idx="1"/>
          </p:nvPr>
        </p:nvSpPr>
        <p:spPr>
          <a:xfrm>
            <a:off x="1371600" y="2992438"/>
            <a:ext cx="6400800" cy="1982974"/>
          </a:xfrm>
        </p:spPr>
        <p:txBody>
          <a:bodyPr/>
          <a:lstStyle/>
          <a:p>
            <a:r>
              <a:rPr lang="en-US" altLang="en-US" sz="3200" b="1" dirty="0">
                <a:solidFill>
                  <a:schemeClr val="bg1"/>
                </a:solidFill>
              </a:rPr>
              <a:t>Tuesday, June 25, 2024</a:t>
            </a:r>
          </a:p>
          <a:p>
            <a:pPr>
              <a:spcAft>
                <a:spcPts val="0"/>
              </a:spcAft>
            </a:pPr>
            <a:r>
              <a:rPr lang="en-US" altLang="en-US" sz="3200" b="1" dirty="0">
                <a:solidFill>
                  <a:schemeClr val="bg1"/>
                </a:solidFill>
              </a:rPr>
              <a:t>Todd Fortune</a:t>
            </a:r>
          </a:p>
          <a:p>
            <a:pPr>
              <a:spcBef>
                <a:spcPts val="0"/>
              </a:spcBef>
              <a:spcAft>
                <a:spcPts val="0"/>
              </a:spcAft>
            </a:pPr>
            <a:r>
              <a:rPr lang="en-US" altLang="en-US" sz="3200" b="1" dirty="0">
                <a:solidFill>
                  <a:schemeClr val="bg1"/>
                </a:solidFill>
              </a:rPr>
              <a:t>Director of Planning</a:t>
            </a:r>
          </a:p>
        </p:txBody>
      </p:sp>
    </p:spTree>
    <p:extLst>
      <p:ext uri="{BB962C8B-B14F-4D97-AF65-F5344CB8AC3E}">
        <p14:creationId xmlns:p14="http://schemas.microsoft.com/office/powerpoint/2010/main" val="1570868682"/>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413" y="137352"/>
            <a:ext cx="7371649" cy="684371"/>
          </a:xfrm>
        </p:spPr>
        <p:txBody>
          <a:bodyPr/>
          <a:lstStyle/>
          <a:p>
            <a:r>
              <a:rPr lang="en-US" dirty="0"/>
              <a:t> ZTA 24:02 - Background</a:t>
            </a:r>
            <a:endParaRPr lang="en-US" sz="2800" dirty="0"/>
          </a:p>
        </p:txBody>
      </p:sp>
      <p:sp>
        <p:nvSpPr>
          <p:cNvPr id="3" name="Content Placeholder 2"/>
          <p:cNvSpPr>
            <a:spLocks noGrp="1"/>
          </p:cNvSpPr>
          <p:nvPr>
            <p:ph idx="1"/>
          </p:nvPr>
        </p:nvSpPr>
        <p:spPr>
          <a:xfrm>
            <a:off x="525463" y="1093694"/>
            <a:ext cx="8069897" cy="5295676"/>
          </a:xfrm>
        </p:spPr>
        <p:txBody>
          <a:bodyPr/>
          <a:lstStyle/>
          <a:p>
            <a:r>
              <a:rPr lang="en-US" sz="2000" b="1" dirty="0"/>
              <a:t>ZTA 24:02: A request to amend </a:t>
            </a:r>
            <a:r>
              <a:rPr lang="en-US" sz="2000" b="1" kern="1200" dirty="0"/>
              <a:t>§ 22-4-2.2 of the Fluvanna County Code to remove utility scale solar generation facilities as a use allowed by special use permit in the agricultural, A-1 zoning district.</a:t>
            </a:r>
          </a:p>
          <a:p>
            <a:r>
              <a:rPr lang="en-US" sz="2000" b="1" kern="1200" dirty="0"/>
              <a:t>This amendment request was the result of meetings by the Solar Ordinance Review Committee and action taken by the Board of Supervisors.</a:t>
            </a:r>
          </a:p>
          <a:p>
            <a:pPr lvl="1"/>
            <a:r>
              <a:rPr lang="en-US" sz="1800" b="1" dirty="0"/>
              <a:t>The Committee has expressed a desire to remove utility scale solar generation as an allowed use with a Special Use Permit (SUP) in the A-1 zoning district in favor of creating a new district, S-1, for the location of such facilities.  </a:t>
            </a:r>
          </a:p>
          <a:p>
            <a:pPr lvl="1"/>
            <a:r>
              <a:rPr lang="en-US" sz="1800" b="1" dirty="0"/>
              <a:t>The Board passed a resolution on March 6 stating a desire to remove </a:t>
            </a:r>
            <a:r>
              <a:rPr lang="en-US" sz="1800" b="1" kern="1200" dirty="0"/>
              <a:t>utility scale solar generation facilities as a use allowed by SUP in the A-1 district.</a:t>
            </a:r>
          </a:p>
        </p:txBody>
      </p:sp>
    </p:spTree>
    <p:extLst>
      <p:ext uri="{BB962C8B-B14F-4D97-AF65-F5344CB8AC3E}">
        <p14:creationId xmlns:p14="http://schemas.microsoft.com/office/powerpoint/2010/main" val="4119958774"/>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DBF99-367F-4F32-B051-0E42210B7E7F}"/>
              </a:ext>
            </a:extLst>
          </p:cNvPr>
          <p:cNvSpPr>
            <a:spLocks noGrp="1"/>
          </p:cNvSpPr>
          <p:nvPr>
            <p:ph type="title"/>
          </p:nvPr>
        </p:nvSpPr>
        <p:spPr>
          <a:xfrm>
            <a:off x="525463" y="114300"/>
            <a:ext cx="8215125" cy="684371"/>
          </a:xfrm>
        </p:spPr>
        <p:txBody>
          <a:bodyPr/>
          <a:lstStyle/>
          <a:p>
            <a:r>
              <a:rPr lang="en-US" dirty="0"/>
              <a:t> ZTA 24:02 – Background cont.</a:t>
            </a:r>
          </a:p>
        </p:txBody>
      </p:sp>
      <p:sp>
        <p:nvSpPr>
          <p:cNvPr id="3" name="Content Placeholder 2">
            <a:extLst>
              <a:ext uri="{FF2B5EF4-FFF2-40B4-BE49-F238E27FC236}">
                <a16:creationId xmlns:a16="http://schemas.microsoft.com/office/drawing/2014/main" id="{7AD2D2F9-8BF7-4DA7-858A-A2494C41A9F9}"/>
              </a:ext>
            </a:extLst>
          </p:cNvPr>
          <p:cNvSpPr>
            <a:spLocks noGrp="1"/>
          </p:cNvSpPr>
          <p:nvPr>
            <p:ph idx="1"/>
          </p:nvPr>
        </p:nvSpPr>
        <p:spPr/>
        <p:txBody>
          <a:bodyPr/>
          <a:lstStyle/>
          <a:p>
            <a:r>
              <a:rPr lang="en-US" sz="2000" b="1" dirty="0"/>
              <a:t>The Planning Commission held a Public Hearing during a special called meeting on June 25, 2024 to consider the proposed amendment. The Planning Commission recommended deferral until July 9, 2024 to give the Solar Ordinance Review Committee more time to study supplemental regulations. </a:t>
            </a:r>
          </a:p>
          <a:p>
            <a:r>
              <a:rPr lang="en-US" sz="2000" b="1" dirty="0"/>
              <a:t>Subsequently, the Solar Ordinance Review Committee met on July 2, 2024. The group agreed on some recommendations. They include: </a:t>
            </a:r>
          </a:p>
          <a:p>
            <a:pPr lvl="1"/>
            <a:r>
              <a:rPr lang="en-US" sz="1800" b="1" dirty="0"/>
              <a:t>Taking Utility Scale Solar out of A-1 in favor of a new S-1 solar district;</a:t>
            </a:r>
          </a:p>
          <a:p>
            <a:pPr lvl="1"/>
            <a:r>
              <a:rPr lang="en-US" sz="1800" b="1" dirty="0"/>
              <a:t>A cap of 3% of total land area in the County under panel (approximately 5,400 acres); and, </a:t>
            </a:r>
          </a:p>
          <a:p>
            <a:pPr lvl="1"/>
            <a:r>
              <a:rPr lang="en-US" sz="1800" b="1" dirty="0"/>
              <a:t>A maximum of 500 acres (under panel) per project. </a:t>
            </a:r>
          </a:p>
          <a:p>
            <a:endParaRPr lang="en-US" sz="2000" b="1" dirty="0"/>
          </a:p>
        </p:txBody>
      </p:sp>
    </p:spTree>
    <p:extLst>
      <p:ext uri="{BB962C8B-B14F-4D97-AF65-F5344CB8AC3E}">
        <p14:creationId xmlns:p14="http://schemas.microsoft.com/office/powerpoint/2010/main" val="994059956"/>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DBF99-367F-4F32-B051-0E42210B7E7F}"/>
              </a:ext>
            </a:extLst>
          </p:cNvPr>
          <p:cNvSpPr>
            <a:spLocks noGrp="1"/>
          </p:cNvSpPr>
          <p:nvPr>
            <p:ph type="title"/>
          </p:nvPr>
        </p:nvSpPr>
        <p:spPr>
          <a:xfrm>
            <a:off x="525463" y="114300"/>
            <a:ext cx="8215125" cy="684371"/>
          </a:xfrm>
        </p:spPr>
        <p:txBody>
          <a:bodyPr/>
          <a:lstStyle/>
          <a:p>
            <a:r>
              <a:rPr lang="en-US" dirty="0"/>
              <a:t> ZTA 24:02 – Background cont.</a:t>
            </a:r>
          </a:p>
        </p:txBody>
      </p:sp>
      <p:sp>
        <p:nvSpPr>
          <p:cNvPr id="3" name="Content Placeholder 2">
            <a:extLst>
              <a:ext uri="{FF2B5EF4-FFF2-40B4-BE49-F238E27FC236}">
                <a16:creationId xmlns:a16="http://schemas.microsoft.com/office/drawing/2014/main" id="{7AD2D2F9-8BF7-4DA7-858A-A2494C41A9F9}"/>
              </a:ext>
            </a:extLst>
          </p:cNvPr>
          <p:cNvSpPr>
            <a:spLocks noGrp="1"/>
          </p:cNvSpPr>
          <p:nvPr>
            <p:ph idx="1"/>
          </p:nvPr>
        </p:nvSpPr>
        <p:spPr/>
        <p:txBody>
          <a:bodyPr/>
          <a:lstStyle/>
          <a:p>
            <a:pPr lvl="0"/>
            <a:r>
              <a:rPr lang="en-US" sz="2000" b="1" dirty="0"/>
              <a:t>The Board of Supervisors held a Public Hearing at its meeting on July 3, 2024. </a:t>
            </a:r>
          </a:p>
          <a:p>
            <a:pPr lvl="1"/>
            <a:r>
              <a:rPr lang="en-US" sz="1600" b="1" dirty="0"/>
              <a:t>The Board voted 4-1 to approve ZTA 24:02, and amendment to </a:t>
            </a:r>
            <a:r>
              <a:rPr lang="en-US" sz="1600" b="1" kern="1200" dirty="0"/>
              <a:t>§ 22-4-2.2 of the Fluvanna County Code to remove utility scale solar generation facilities as a use allowed by special use permit in the agricultural, A-1 zoning district and to remand and refer to the Solar Ordinance Review Committee and Planning Commission the creation of an S-1 solar district with agricultural uses and utility scale solar generation facilities allowed by special use permit in said S-1 district. </a:t>
            </a:r>
            <a:endParaRPr lang="en-US" sz="1600" b="1" dirty="0"/>
          </a:p>
          <a:p>
            <a:pPr lvl="0"/>
            <a:r>
              <a:rPr lang="en-US" sz="2000" b="1" kern="1200" dirty="0"/>
              <a:t>The Solar Ordinance Review Committee is tentatively scheduled to meet in mid-July to work on supplemental regulations. </a:t>
            </a:r>
          </a:p>
        </p:txBody>
      </p:sp>
    </p:spTree>
    <p:extLst>
      <p:ext uri="{BB962C8B-B14F-4D97-AF65-F5344CB8AC3E}">
        <p14:creationId xmlns:p14="http://schemas.microsoft.com/office/powerpoint/2010/main" val="1002784952"/>
      </p:ext>
    </p:extLst>
  </p:cSld>
  <p:clrMapOvr>
    <a:masterClrMapping/>
  </p:clrMapOvr>
  <p:transition>
    <p:wipe dir="r"/>
  </p:transition>
</p:sld>
</file>

<file path=ppt/theme/theme1.xml><?xml version="1.0" encoding="utf-8"?>
<a:theme xmlns:a="http://schemas.openxmlformats.org/drawingml/2006/main" name="1_Default Design">
  <a:themeElements>
    <a:clrScheme name="">
      <a:dk1>
        <a:srgbClr val="000000"/>
      </a:dk1>
      <a:lt1>
        <a:srgbClr val="FFFFFF"/>
      </a:lt1>
      <a:dk2>
        <a:srgbClr val="FFFFFF"/>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0005FF"/>
              </a:solidFill>
            </a14:hiddenFill>
          </a:ext>
          <a:ext uri="{91240B29-F687-4F45-9708-019B960494DF}">
            <a14:hiddenLine xmlns:a14="http://schemas.microsoft.com/office/drawing/2010/main" w="12699"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488" tIns="44450" rIns="90488" bIns="44450" numCol="1" anchor="t" anchorCtr="0" compatLnSpc="1">
        <a:prstTxWarp prst="textNoShape">
          <a:avLst/>
        </a:prstTxWarp>
      </a:bodyPr>
      <a:lstStyle>
        <a:defPPr marL="0" marR="0" indent="0" algn="l" defTabSz="914400" rtl="0" eaLnBrk="0" fontAlgn="base" latinLnBrk="0" hangingPunct="0">
          <a:lnSpc>
            <a:spcPct val="110000"/>
          </a:lnSpc>
          <a:spcBef>
            <a:spcPct val="0"/>
          </a:spcBef>
          <a:spcAft>
            <a:spcPct val="0"/>
          </a:spcAft>
          <a:buClrTx/>
          <a:buSzTx/>
          <a:buFontTx/>
          <a:buNone/>
          <a:tabLst/>
          <a:defRPr kumimoji="0" lang="en-US" sz="5400" b="1" i="0" u="none" strike="noStrike" cap="none" normalizeH="0" baseline="-2500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0005FF"/>
              </a:solidFill>
            </a14:hiddenFill>
          </a:ext>
          <a:ext uri="{91240B29-F687-4F45-9708-019B960494DF}">
            <a14:hiddenLine xmlns:a14="http://schemas.microsoft.com/office/drawing/2010/main" w="12699"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488" tIns="44450" rIns="90488" bIns="44450" numCol="1" anchor="t" anchorCtr="0" compatLnSpc="1">
        <a:prstTxWarp prst="textNoShape">
          <a:avLst/>
        </a:prstTxWarp>
      </a:bodyPr>
      <a:lstStyle>
        <a:defPPr marL="0" marR="0" indent="0" algn="l" defTabSz="914400" rtl="0" eaLnBrk="0" fontAlgn="base" latinLnBrk="0" hangingPunct="0">
          <a:lnSpc>
            <a:spcPct val="110000"/>
          </a:lnSpc>
          <a:spcBef>
            <a:spcPct val="0"/>
          </a:spcBef>
          <a:spcAft>
            <a:spcPct val="0"/>
          </a:spcAft>
          <a:buClrTx/>
          <a:buSzTx/>
          <a:buFontTx/>
          <a:buNone/>
          <a:tabLst/>
          <a:defRPr kumimoji="0" lang="en-US" sz="5400" b="1" i="0" u="none" strike="noStrike" cap="none" normalizeH="0" baseline="-2500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12583</TotalTime>
  <Pages>5</Pages>
  <Words>413</Words>
  <Application>Microsoft Office PowerPoint</Application>
  <PresentationFormat>On-screen Show (4:3)</PresentationFormat>
  <Paragraphs>19</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Lucida Bright</vt:lpstr>
      <vt:lpstr>Times New Roman</vt:lpstr>
      <vt:lpstr>Wingdings</vt:lpstr>
      <vt:lpstr>1_Default Design</vt:lpstr>
      <vt:lpstr>ZTA 24:02  Zoning Text Amendment Fluvanna County Code § 22-4-2.2 </vt:lpstr>
      <vt:lpstr> ZTA 24:02 - Background</vt:lpstr>
      <vt:lpstr> ZTA 24:02 – Background cont.</vt:lpstr>
      <vt:lpstr> ZTA 24:02 – Background cont.</vt:lpstr>
    </vt:vector>
  </TitlesOfParts>
  <Company>Honeywell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.ppt template</dc:subject>
  <dc:creator>dbottig</dc:creator>
  <cp:keywords>on screen power point template/Honeywell</cp:keywords>
  <dc:description>Honeywell approved template with minimum user hints and tips</dc:description>
  <cp:lastModifiedBy>Todd Fortune</cp:lastModifiedBy>
  <cp:revision>590</cp:revision>
  <cp:lastPrinted>2024-05-07T15:20:37Z</cp:lastPrinted>
  <dcterms:created xsi:type="dcterms:W3CDTF">2003-04-18T00:36:36Z</dcterms:created>
  <dcterms:modified xsi:type="dcterms:W3CDTF">2024-07-05T20:06:45Z</dcterms:modified>
</cp:coreProperties>
</file>